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66" r:id="rId6"/>
    <p:sldId id="281" r:id="rId7"/>
    <p:sldId id="282" r:id="rId8"/>
    <p:sldId id="268" r:id="rId9"/>
    <p:sldId id="275" r:id="rId10"/>
    <p:sldId id="267" r:id="rId11"/>
    <p:sldId id="270" r:id="rId12"/>
    <p:sldId id="269" r:id="rId13"/>
    <p:sldId id="280" r:id="rId14"/>
    <p:sldId id="286" r:id="rId15"/>
    <p:sldId id="285" r:id="rId16"/>
    <p:sldId id="284" r:id="rId17"/>
    <p:sldId id="283" r:id="rId18"/>
    <p:sldId id="279" r:id="rId19"/>
    <p:sldId id="287" r:id="rId20"/>
    <p:sldId id="288" r:id="rId21"/>
    <p:sldId id="28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178AF-B862-4A2B-3F15-C1C457891028}" v="5" dt="2024-01-15T11:36:33.973"/>
    <p1510:client id="{CE39EB42-8F8B-6F1F-0C50-FAD44FE32E3D}" v="18" dt="2024-01-16T10:58:27.054"/>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89" autoAdjust="0"/>
  </p:normalViewPr>
  <p:slideViewPr>
    <p:cSldViewPr snapToGrid="0">
      <p:cViewPr varScale="1">
        <p:scale>
          <a:sx n="106" d="100"/>
          <a:sy n="106" d="100"/>
        </p:scale>
        <p:origin x="126" y="33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Murray" userId="S::lmurray@rwba.org.uk::e6c341d1-f794-4b7e-9401-5f0ad19a500d" providerId="AD" clId="Web-{F75412D7-7539-AD46-7505-A1FE7D43896D}"/>
    <pc:docChg chg="modSld">
      <pc:chgData name="Lisa Murray" userId="S::lmurray@rwba.org.uk::e6c341d1-f794-4b7e-9401-5f0ad19a500d" providerId="AD" clId="Web-{F75412D7-7539-AD46-7505-A1FE7D43896D}" dt="2023-01-20T11:03:46.044" v="9" actId="20577"/>
      <pc:docMkLst>
        <pc:docMk/>
      </pc:docMkLst>
      <pc:sldChg chg="modSp">
        <pc:chgData name="Lisa Murray" userId="S::lmurray@rwba.org.uk::e6c341d1-f794-4b7e-9401-5f0ad19a500d" providerId="AD" clId="Web-{F75412D7-7539-AD46-7505-A1FE7D43896D}" dt="2023-01-20T11:03:13.558" v="0" actId="20577"/>
        <pc:sldMkLst>
          <pc:docMk/>
          <pc:sldMk cId="3997746915" sldId="256"/>
        </pc:sldMkLst>
        <pc:spChg chg="mod">
          <ac:chgData name="Lisa Murray" userId="S::lmurray@rwba.org.uk::e6c341d1-f794-4b7e-9401-5f0ad19a500d" providerId="AD" clId="Web-{F75412D7-7539-AD46-7505-A1FE7D43896D}" dt="2023-01-20T11:03:13.558" v="0" actId="20577"/>
          <ac:spMkLst>
            <pc:docMk/>
            <pc:sldMk cId="3997746915" sldId="256"/>
            <ac:spMk id="17" creationId="{4CD52771-03A4-EC9A-C063-A351DBA2D3EC}"/>
          </ac:spMkLst>
        </pc:spChg>
      </pc:sldChg>
      <pc:sldChg chg="addSp delSp modSp">
        <pc:chgData name="Lisa Murray" userId="S::lmurray@rwba.org.uk::e6c341d1-f794-4b7e-9401-5f0ad19a500d" providerId="AD" clId="Web-{F75412D7-7539-AD46-7505-A1FE7D43896D}" dt="2023-01-20T11:03:46.044" v="9" actId="20577"/>
        <pc:sldMkLst>
          <pc:docMk/>
          <pc:sldMk cId="2439947281" sldId="257"/>
        </pc:sldMkLst>
        <pc:spChg chg="del">
          <ac:chgData name="Lisa Murray" userId="S::lmurray@rwba.org.uk::e6c341d1-f794-4b7e-9401-5f0ad19a500d" providerId="AD" clId="Web-{F75412D7-7539-AD46-7505-A1FE7D43896D}" dt="2023-01-20T11:03:17.902" v="1"/>
          <ac:spMkLst>
            <pc:docMk/>
            <pc:sldMk cId="2439947281" sldId="257"/>
            <ac:spMk id="4" creationId="{55976E52-F31C-D97E-6A91-EE2E1828BA29}"/>
          </ac:spMkLst>
        </pc:spChg>
        <pc:spChg chg="add del mod">
          <ac:chgData name="Lisa Murray" userId="S::lmurray@rwba.org.uk::e6c341d1-f794-4b7e-9401-5f0ad19a500d" providerId="AD" clId="Web-{F75412D7-7539-AD46-7505-A1FE7D43896D}" dt="2023-01-20T11:03:34.059" v="5"/>
          <ac:spMkLst>
            <pc:docMk/>
            <pc:sldMk cId="2439947281" sldId="257"/>
            <ac:spMk id="6" creationId="{2CD2B400-0EF7-83DC-B4AB-50B44508F2F1}"/>
          </ac:spMkLst>
        </pc:spChg>
        <pc:spChg chg="add mod">
          <ac:chgData name="Lisa Murray" userId="S::lmurray@rwba.org.uk::e6c341d1-f794-4b7e-9401-5f0ad19a500d" providerId="AD" clId="Web-{F75412D7-7539-AD46-7505-A1FE7D43896D}" dt="2023-01-20T11:03:46.044" v="9" actId="20577"/>
          <ac:spMkLst>
            <pc:docMk/>
            <pc:sldMk cId="2439947281" sldId="257"/>
            <ac:spMk id="7" creationId="{DA4897C9-09A7-6384-4029-9F4140CF799F}"/>
          </ac:spMkLst>
        </pc:spChg>
        <pc:picChg chg="add del mod ord modCrop">
          <ac:chgData name="Lisa Murray" userId="S::lmurray@rwba.org.uk::e6c341d1-f794-4b7e-9401-5f0ad19a500d" providerId="AD" clId="Web-{F75412D7-7539-AD46-7505-A1FE7D43896D}" dt="2023-01-20T11:03:21.090" v="2"/>
          <ac:picMkLst>
            <pc:docMk/>
            <pc:sldMk cId="2439947281" sldId="257"/>
            <ac:picMk id="3" creationId="{9150AFD5-DFC9-05AE-3DEE-608C492AE1BB}"/>
          </ac:picMkLst>
        </pc:picChg>
      </pc:sldChg>
    </pc:docChg>
  </pc:docChgLst>
  <pc:docChgLst>
    <pc:chgData name="Karen Goddard" userId="S::kgoddard@rwba.org.uk::e421c733-6e55-4b32-b141-d06253c55151" providerId="AD" clId="Web-{CBA117F6-432A-BE17-7F68-8B6341B06D81}"/>
    <pc:docChg chg="modSld">
      <pc:chgData name="Karen Goddard" userId="S::kgoddard@rwba.org.uk::e421c733-6e55-4b32-b141-d06253c55151" providerId="AD" clId="Web-{CBA117F6-432A-BE17-7F68-8B6341B06D81}" dt="2024-01-09T15:10:15.726" v="20" actId="1076"/>
      <pc:docMkLst>
        <pc:docMk/>
      </pc:docMkLst>
      <pc:sldChg chg="addSp delSp modSp">
        <pc:chgData name="Karen Goddard" userId="S::kgoddard@rwba.org.uk::e421c733-6e55-4b32-b141-d06253c55151" providerId="AD" clId="Web-{CBA117F6-432A-BE17-7F68-8B6341B06D81}" dt="2024-01-09T15:10:15.726" v="20" actId="1076"/>
        <pc:sldMkLst>
          <pc:docMk/>
          <pc:sldMk cId="390291990" sldId="267"/>
        </pc:sldMkLst>
        <pc:spChg chg="mod">
          <ac:chgData name="Karen Goddard" userId="S::kgoddard@rwba.org.uk::e421c733-6e55-4b32-b141-d06253c55151" providerId="AD" clId="Web-{CBA117F6-432A-BE17-7F68-8B6341B06D81}" dt="2024-01-09T15:09:08.161" v="6" actId="20577"/>
          <ac:spMkLst>
            <pc:docMk/>
            <pc:sldMk cId="390291990" sldId="267"/>
            <ac:spMk id="6" creationId="{7087E988-0013-7CAB-9B3D-C4DBC6E2C835}"/>
          </ac:spMkLst>
        </pc:spChg>
        <pc:picChg chg="add del mod">
          <ac:chgData name="Karen Goddard" userId="S::kgoddard@rwba.org.uk::e421c733-6e55-4b32-b141-d06253c55151" providerId="AD" clId="Web-{CBA117F6-432A-BE17-7F68-8B6341B06D81}" dt="2024-01-09T15:09:12.427" v="8"/>
          <ac:picMkLst>
            <pc:docMk/>
            <pc:sldMk cId="390291990" sldId="267"/>
            <ac:picMk id="2" creationId="{3F0A20C1-B54D-E695-A0AB-5550117EFF27}"/>
          </ac:picMkLst>
        </pc:picChg>
        <pc:picChg chg="add mod">
          <ac:chgData name="Karen Goddard" userId="S::kgoddard@rwba.org.uk::e421c733-6e55-4b32-b141-d06253c55151" providerId="AD" clId="Web-{CBA117F6-432A-BE17-7F68-8B6341B06D81}" dt="2024-01-09T15:10:15.726" v="20" actId="1076"/>
          <ac:picMkLst>
            <pc:docMk/>
            <pc:sldMk cId="390291990" sldId="267"/>
            <ac:picMk id="7" creationId="{D03655A3-0129-FAC2-294A-27E39EBB3F17}"/>
          </ac:picMkLst>
        </pc:picChg>
        <pc:picChg chg="add mod">
          <ac:chgData name="Karen Goddard" userId="S::kgoddard@rwba.org.uk::e421c733-6e55-4b32-b141-d06253c55151" providerId="AD" clId="Web-{CBA117F6-432A-BE17-7F68-8B6341B06D81}" dt="2024-01-09T15:10:12.929" v="19" actId="1076"/>
          <ac:picMkLst>
            <pc:docMk/>
            <pc:sldMk cId="390291990" sldId="267"/>
            <ac:picMk id="8" creationId="{BFA36838-4C17-B185-B062-730ED7EE63D8}"/>
          </ac:picMkLst>
        </pc:picChg>
      </pc:sldChg>
    </pc:docChg>
  </pc:docChgLst>
  <pc:docChgLst>
    <pc:chgData name="Alexandra Long" userId="S::ashall@rwba.org.uk::f7415164-ea08-403c-b9da-4b34c4117a71" providerId="AD" clId="Web-{DB8372DB-A5F4-7D2B-247F-B005CFE0912F}"/>
    <pc:docChg chg="modSld">
      <pc:chgData name="Alexandra Long" userId="S::ashall@rwba.org.uk::f7415164-ea08-403c-b9da-4b34c4117a71" providerId="AD" clId="Web-{DB8372DB-A5F4-7D2B-247F-B005CFE0912F}" dt="2023-11-27T11:11:47.500" v="15"/>
      <pc:docMkLst>
        <pc:docMk/>
      </pc:docMkLst>
      <pc:sldChg chg="modSp">
        <pc:chgData name="Alexandra Long" userId="S::ashall@rwba.org.uk::f7415164-ea08-403c-b9da-4b34c4117a71" providerId="AD" clId="Web-{DB8372DB-A5F4-7D2B-247F-B005CFE0912F}" dt="2023-11-27T11:11:47.500" v="15"/>
        <pc:sldMkLst>
          <pc:docMk/>
          <pc:sldMk cId="2317025024" sldId="281"/>
        </pc:sldMkLst>
        <pc:graphicFrameChg chg="mod modGraphic">
          <ac:chgData name="Alexandra Long" userId="S::ashall@rwba.org.uk::f7415164-ea08-403c-b9da-4b34c4117a71" providerId="AD" clId="Web-{DB8372DB-A5F4-7D2B-247F-B005CFE0912F}" dt="2023-11-27T11:11:47.500" v="15"/>
          <ac:graphicFrameMkLst>
            <pc:docMk/>
            <pc:sldMk cId="2317025024" sldId="281"/>
            <ac:graphicFrameMk id="5" creationId="{A2D2D7B6-76EC-8A92-809D-E50D30D6CA33}"/>
          </ac:graphicFrameMkLst>
        </pc:graphicFrameChg>
      </pc:sldChg>
    </pc:docChg>
  </pc:docChgLst>
  <pc:docChgLst>
    <pc:chgData name="Lisa Murray" userId="S::lmurray@rwba.org.uk::e6c341d1-f794-4b7e-9401-5f0ad19a500d" providerId="AD" clId="Web-{1FAB8AEC-2FF6-3C61-28F3-B8984101FAC8}"/>
    <pc:docChg chg="modSld">
      <pc:chgData name="Lisa Murray" userId="S::lmurray@rwba.org.uk::e6c341d1-f794-4b7e-9401-5f0ad19a500d" providerId="AD" clId="Web-{1FAB8AEC-2FF6-3C61-28F3-B8984101FAC8}" dt="2023-01-16T10:56:27.089" v="27" actId="20577"/>
      <pc:docMkLst>
        <pc:docMk/>
      </pc:docMkLst>
      <pc:sldChg chg="modSp">
        <pc:chgData name="Lisa Murray" userId="S::lmurray@rwba.org.uk::e6c341d1-f794-4b7e-9401-5f0ad19a500d" providerId="AD" clId="Web-{1FAB8AEC-2FF6-3C61-28F3-B8984101FAC8}" dt="2023-01-16T10:56:27.089" v="27" actId="20577"/>
        <pc:sldMkLst>
          <pc:docMk/>
          <pc:sldMk cId="3997746915" sldId="256"/>
        </pc:sldMkLst>
        <pc:spChg chg="mod">
          <ac:chgData name="Lisa Murray" userId="S::lmurray@rwba.org.uk::e6c341d1-f794-4b7e-9401-5f0ad19a500d" providerId="AD" clId="Web-{1FAB8AEC-2FF6-3C61-28F3-B8984101FAC8}" dt="2023-01-16T10:56:27.089" v="27" actId="20577"/>
          <ac:spMkLst>
            <pc:docMk/>
            <pc:sldMk cId="3997746915" sldId="256"/>
            <ac:spMk id="17" creationId="{4CD52771-03A4-EC9A-C063-A351DBA2D3EC}"/>
          </ac:spMkLst>
        </pc:spChg>
      </pc:sldChg>
      <pc:sldChg chg="addSp delSp modSp">
        <pc:chgData name="Lisa Murray" userId="S::lmurray@rwba.org.uk::e6c341d1-f794-4b7e-9401-5f0ad19a500d" providerId="AD" clId="Web-{1FAB8AEC-2FF6-3C61-28F3-B8984101FAC8}" dt="2023-01-16T10:56:26.526" v="19"/>
        <pc:sldMkLst>
          <pc:docMk/>
          <pc:sldMk cId="3350426339" sldId="265"/>
        </pc:sldMkLst>
        <pc:spChg chg="add del mod">
          <ac:chgData name="Lisa Murray" userId="S::lmurray@rwba.org.uk::e6c341d1-f794-4b7e-9401-5f0ad19a500d" providerId="AD" clId="Web-{1FAB8AEC-2FF6-3C61-28F3-B8984101FAC8}" dt="2023-01-16T10:56:26.526" v="19"/>
          <ac:spMkLst>
            <pc:docMk/>
            <pc:sldMk cId="3350426339" sldId="265"/>
            <ac:spMk id="7" creationId="{748C1B37-10D7-BAAD-AB06-30C4DBB539DD}"/>
          </ac:spMkLst>
        </pc:spChg>
        <pc:picChg chg="add del">
          <ac:chgData name="Lisa Murray" userId="S::lmurray@rwba.org.uk::e6c341d1-f794-4b7e-9401-5f0ad19a500d" providerId="AD" clId="Web-{1FAB8AEC-2FF6-3C61-28F3-B8984101FAC8}" dt="2023-01-16T10:56:26.526" v="19"/>
          <ac:picMkLst>
            <pc:docMk/>
            <pc:sldMk cId="3350426339" sldId="265"/>
            <ac:picMk id="8" creationId="{1FC3DBC9-C056-7852-50CA-7A843097E7F3}"/>
          </ac:picMkLst>
        </pc:picChg>
        <pc:picChg chg="add del mod ord modCrop">
          <ac:chgData name="Lisa Murray" userId="S::lmurray@rwba.org.uk::e6c341d1-f794-4b7e-9401-5f0ad19a500d" providerId="AD" clId="Web-{1FAB8AEC-2FF6-3C61-28F3-B8984101FAC8}" dt="2023-01-16T10:56:24.198" v="18"/>
          <ac:picMkLst>
            <pc:docMk/>
            <pc:sldMk cId="3350426339" sldId="265"/>
            <ac:picMk id="9" creationId="{8D2F1066-A322-BB8C-6B1A-B98407C77477}"/>
          </ac:picMkLst>
        </pc:picChg>
      </pc:sldChg>
      <pc:sldChg chg="modSp">
        <pc:chgData name="Lisa Murray" userId="S::lmurray@rwba.org.uk::e6c341d1-f794-4b7e-9401-5f0ad19a500d" providerId="AD" clId="Web-{1FAB8AEC-2FF6-3C61-28F3-B8984101FAC8}" dt="2023-01-16T10:56:14.292" v="14"/>
        <pc:sldMkLst>
          <pc:docMk/>
          <pc:sldMk cId="1588961363" sldId="266"/>
        </pc:sldMkLst>
        <pc:graphicFrameChg chg="modGraphic">
          <ac:chgData name="Lisa Murray" userId="S::lmurray@rwba.org.uk::e6c341d1-f794-4b7e-9401-5f0ad19a500d" providerId="AD" clId="Web-{1FAB8AEC-2FF6-3C61-28F3-B8984101FAC8}" dt="2023-01-16T10:56:14.292" v="14"/>
          <ac:graphicFrameMkLst>
            <pc:docMk/>
            <pc:sldMk cId="1588961363" sldId="266"/>
            <ac:graphicFrameMk id="5" creationId="{A2D2D7B6-76EC-8A92-809D-E50D30D6CA33}"/>
          </ac:graphicFrameMkLst>
        </pc:graphicFrameChg>
      </pc:sldChg>
      <pc:sldChg chg="modSp">
        <pc:chgData name="Lisa Murray" userId="S::lmurray@rwba.org.uk::e6c341d1-f794-4b7e-9401-5f0ad19a500d" providerId="AD" clId="Web-{1FAB8AEC-2FF6-3C61-28F3-B8984101FAC8}" dt="2023-01-16T10:56:14.292" v="14"/>
        <pc:sldMkLst>
          <pc:docMk/>
          <pc:sldMk cId="390291990" sldId="267"/>
        </pc:sldMkLst>
        <pc:graphicFrameChg chg="modGraphic">
          <ac:chgData name="Lisa Murray" userId="S::lmurray@rwba.org.uk::e6c341d1-f794-4b7e-9401-5f0ad19a500d" providerId="AD" clId="Web-{1FAB8AEC-2FF6-3C61-28F3-B8984101FAC8}" dt="2023-01-16T10:56:14.292" v="14"/>
          <ac:graphicFrameMkLst>
            <pc:docMk/>
            <pc:sldMk cId="390291990" sldId="267"/>
            <ac:graphicFrameMk id="5" creationId="{D2F9C27C-55E6-F32D-1BB3-87B67862BE92}"/>
          </ac:graphicFrameMkLst>
        </pc:graphicFrameChg>
      </pc:sldChg>
      <pc:sldChg chg="modSp">
        <pc:chgData name="Lisa Murray" userId="S::lmurray@rwba.org.uk::e6c341d1-f794-4b7e-9401-5f0ad19a500d" providerId="AD" clId="Web-{1FAB8AEC-2FF6-3C61-28F3-B8984101FAC8}" dt="2023-01-16T10:56:14.292" v="14"/>
        <pc:sldMkLst>
          <pc:docMk/>
          <pc:sldMk cId="4291117158" sldId="268"/>
        </pc:sldMkLst>
        <pc:spChg chg="mod">
          <ac:chgData name="Lisa Murray" userId="S::lmurray@rwba.org.uk::e6c341d1-f794-4b7e-9401-5f0ad19a500d" providerId="AD" clId="Web-{1FAB8AEC-2FF6-3C61-28F3-B8984101FAC8}" dt="2023-01-16T10:56:14.292" v="14"/>
          <ac:spMkLst>
            <pc:docMk/>
            <pc:sldMk cId="4291117158" sldId="268"/>
            <ac:spMk id="11" creationId="{CBF42633-679C-944B-0379-6E462BFA60AB}"/>
          </ac:spMkLst>
        </pc:spChg>
      </pc:sldChg>
      <pc:sldChg chg="modSp">
        <pc:chgData name="Lisa Murray" userId="S::lmurray@rwba.org.uk::e6c341d1-f794-4b7e-9401-5f0ad19a500d" providerId="AD" clId="Web-{1FAB8AEC-2FF6-3C61-28F3-B8984101FAC8}" dt="2023-01-16T10:56:14.292" v="14"/>
        <pc:sldMkLst>
          <pc:docMk/>
          <pc:sldMk cId="1681709887" sldId="269"/>
        </pc:sldMkLst>
        <pc:spChg chg="mod">
          <ac:chgData name="Lisa Murray" userId="S::lmurray@rwba.org.uk::e6c341d1-f794-4b7e-9401-5f0ad19a500d" providerId="AD" clId="Web-{1FAB8AEC-2FF6-3C61-28F3-B8984101FAC8}" dt="2023-01-16T10:56:14.292" v="14"/>
          <ac:spMkLst>
            <pc:docMk/>
            <pc:sldMk cId="1681709887" sldId="269"/>
            <ac:spMk id="11" creationId="{CBF42633-679C-944B-0379-6E462BFA60AB}"/>
          </ac:spMkLst>
        </pc:spChg>
      </pc:sldChg>
      <pc:sldChg chg="modSp">
        <pc:chgData name="Lisa Murray" userId="S::lmurray@rwba.org.uk::e6c341d1-f794-4b7e-9401-5f0ad19a500d" providerId="AD" clId="Web-{1FAB8AEC-2FF6-3C61-28F3-B8984101FAC8}" dt="2023-01-16T10:56:14.292" v="14"/>
        <pc:sldMkLst>
          <pc:docMk/>
          <pc:sldMk cId="3838198030" sldId="270"/>
        </pc:sldMkLst>
        <pc:spChg chg="mod">
          <ac:chgData name="Lisa Murray" userId="S::lmurray@rwba.org.uk::e6c341d1-f794-4b7e-9401-5f0ad19a500d" providerId="AD" clId="Web-{1FAB8AEC-2FF6-3C61-28F3-B8984101FAC8}" dt="2023-01-16T10:56:14.292" v="14"/>
          <ac:spMkLst>
            <pc:docMk/>
            <pc:sldMk cId="3838198030" sldId="270"/>
            <ac:spMk id="11" creationId="{CBF42633-679C-944B-0379-6E462BFA60AB}"/>
          </ac:spMkLst>
        </pc:spChg>
      </pc:sldChg>
      <pc:sldChg chg="modSp">
        <pc:chgData name="Lisa Murray" userId="S::lmurray@rwba.org.uk::e6c341d1-f794-4b7e-9401-5f0ad19a500d" providerId="AD" clId="Web-{1FAB8AEC-2FF6-3C61-28F3-B8984101FAC8}" dt="2023-01-16T10:56:14.292" v="14"/>
        <pc:sldMkLst>
          <pc:docMk/>
          <pc:sldMk cId="1864415574" sldId="275"/>
        </pc:sldMkLst>
        <pc:spChg chg="mod">
          <ac:chgData name="Lisa Murray" userId="S::lmurray@rwba.org.uk::e6c341d1-f794-4b7e-9401-5f0ad19a500d" providerId="AD" clId="Web-{1FAB8AEC-2FF6-3C61-28F3-B8984101FAC8}" dt="2023-01-16T10:56:14.292" v="14"/>
          <ac:spMkLst>
            <pc:docMk/>
            <pc:sldMk cId="1864415574" sldId="275"/>
            <ac:spMk id="4" creationId="{A50AF7BA-C74A-48CA-DADE-7B010AC7E2D1}"/>
          </ac:spMkLst>
        </pc:spChg>
      </pc:sldChg>
      <pc:sldChg chg="modSp">
        <pc:chgData name="Lisa Murray" userId="S::lmurray@rwba.org.uk::e6c341d1-f794-4b7e-9401-5f0ad19a500d" providerId="AD" clId="Web-{1FAB8AEC-2FF6-3C61-28F3-B8984101FAC8}" dt="2023-01-16T10:56:14.292" v="14"/>
        <pc:sldMkLst>
          <pc:docMk/>
          <pc:sldMk cId="2886105867" sldId="280"/>
        </pc:sldMkLst>
        <pc:spChg chg="mod">
          <ac:chgData name="Lisa Murray" userId="S::lmurray@rwba.org.uk::e6c341d1-f794-4b7e-9401-5f0ad19a500d" providerId="AD" clId="Web-{1FAB8AEC-2FF6-3C61-28F3-B8984101FAC8}" dt="2023-01-16T10:56:14.292" v="14"/>
          <ac:spMkLst>
            <pc:docMk/>
            <pc:sldMk cId="2886105867" sldId="280"/>
            <ac:spMk id="4" creationId="{1D59688D-9021-C2F3-46E9-42CA313B175E}"/>
          </ac:spMkLst>
        </pc:spChg>
      </pc:sldChg>
    </pc:docChg>
  </pc:docChgLst>
  <pc:docChgLst>
    <pc:chgData name="Laura Martinsen" userId="S::lmartinsen@rwba.org.uk::b9f13deb-da35-4e45-984c-e8b2f76b53a6" providerId="AD" clId="Web-{CE39EB42-8F8B-6F1F-0C50-FAD44FE32E3D}"/>
    <pc:docChg chg="modSld">
      <pc:chgData name="Laura Martinsen" userId="S::lmartinsen@rwba.org.uk::b9f13deb-da35-4e45-984c-e8b2f76b53a6" providerId="AD" clId="Web-{CE39EB42-8F8B-6F1F-0C50-FAD44FE32E3D}" dt="2024-01-16T10:56:00.453" v="17"/>
      <pc:docMkLst>
        <pc:docMk/>
      </pc:docMkLst>
      <pc:sldChg chg="addSp delSp modSp">
        <pc:chgData name="Laura Martinsen" userId="S::lmartinsen@rwba.org.uk::b9f13deb-da35-4e45-984c-e8b2f76b53a6" providerId="AD" clId="Web-{CE39EB42-8F8B-6F1F-0C50-FAD44FE32E3D}" dt="2024-01-16T10:55:28.858" v="16" actId="20577"/>
        <pc:sldMkLst>
          <pc:docMk/>
          <pc:sldMk cId="4291117158" sldId="268"/>
        </pc:sldMkLst>
        <pc:spChg chg="add mod">
          <ac:chgData name="Laura Martinsen" userId="S::lmartinsen@rwba.org.uk::b9f13deb-da35-4e45-984c-e8b2f76b53a6" providerId="AD" clId="Web-{CE39EB42-8F8B-6F1F-0C50-FAD44FE32E3D}" dt="2024-01-16T10:55:28.858" v="16" actId="20577"/>
          <ac:spMkLst>
            <pc:docMk/>
            <pc:sldMk cId="4291117158" sldId="268"/>
            <ac:spMk id="5" creationId="{E4959577-FBEC-114E-1AE6-F30B31891278}"/>
          </ac:spMkLst>
        </pc:spChg>
        <pc:spChg chg="del">
          <ac:chgData name="Laura Martinsen" userId="S::lmartinsen@rwba.org.uk::b9f13deb-da35-4e45-984c-e8b2f76b53a6" providerId="AD" clId="Web-{CE39EB42-8F8B-6F1F-0C50-FAD44FE32E3D}" dt="2024-01-16T10:53:26.370" v="0"/>
          <ac:spMkLst>
            <pc:docMk/>
            <pc:sldMk cId="4291117158" sldId="268"/>
            <ac:spMk id="11" creationId="{CBF42633-679C-944B-0379-6E462BFA60AB}"/>
          </ac:spMkLst>
        </pc:spChg>
        <pc:picChg chg="add del mod ord">
          <ac:chgData name="Laura Martinsen" userId="S::lmartinsen@rwba.org.uk::b9f13deb-da35-4e45-984c-e8b2f76b53a6" providerId="AD" clId="Web-{CE39EB42-8F8B-6F1F-0C50-FAD44FE32E3D}" dt="2024-01-16T10:53:43.637" v="2"/>
          <ac:picMkLst>
            <pc:docMk/>
            <pc:sldMk cId="4291117158" sldId="268"/>
            <ac:picMk id="2" creationId="{098F02B6-F385-BF65-B1F5-500D19989946}"/>
          </ac:picMkLst>
        </pc:picChg>
      </pc:sldChg>
      <pc:sldChg chg="addSp delSp modSp mod modClrScheme chgLayout">
        <pc:chgData name="Laura Martinsen" userId="S::lmartinsen@rwba.org.uk::b9f13deb-da35-4e45-984c-e8b2f76b53a6" providerId="AD" clId="Web-{CE39EB42-8F8B-6F1F-0C50-FAD44FE32E3D}" dt="2024-01-16T10:56:00.453" v="17"/>
        <pc:sldMkLst>
          <pc:docMk/>
          <pc:sldMk cId="1864415574" sldId="275"/>
        </pc:sldMkLst>
        <pc:spChg chg="mod ord">
          <ac:chgData name="Laura Martinsen" userId="S::lmartinsen@rwba.org.uk::b9f13deb-da35-4e45-984c-e8b2f76b53a6" providerId="AD" clId="Web-{CE39EB42-8F8B-6F1F-0C50-FAD44FE32E3D}" dt="2024-01-16T10:56:00.453" v="17"/>
          <ac:spMkLst>
            <pc:docMk/>
            <pc:sldMk cId="1864415574" sldId="275"/>
            <ac:spMk id="3" creationId="{07569532-DD88-FA4B-326C-4A506D996796}"/>
          </ac:spMkLst>
        </pc:spChg>
        <pc:spChg chg="mod">
          <ac:chgData name="Laura Martinsen" userId="S::lmartinsen@rwba.org.uk::b9f13deb-da35-4e45-984c-e8b2f76b53a6" providerId="AD" clId="Web-{CE39EB42-8F8B-6F1F-0C50-FAD44FE32E3D}" dt="2024-01-16T10:56:00.453" v="17"/>
          <ac:spMkLst>
            <pc:docMk/>
            <pc:sldMk cId="1864415574" sldId="275"/>
            <ac:spMk id="4" creationId="{A50AF7BA-C74A-48CA-DADE-7B010AC7E2D1}"/>
          </ac:spMkLst>
        </pc:spChg>
        <pc:spChg chg="del">
          <ac:chgData name="Laura Martinsen" userId="S::lmartinsen@rwba.org.uk::b9f13deb-da35-4e45-984c-e8b2f76b53a6" providerId="AD" clId="Web-{CE39EB42-8F8B-6F1F-0C50-FAD44FE32E3D}" dt="2024-01-16T10:53:42.777" v="1"/>
          <ac:spMkLst>
            <pc:docMk/>
            <pc:sldMk cId="1864415574" sldId="275"/>
            <ac:spMk id="8" creationId="{49961F18-8BA9-16BA-8921-F0B4243537AE}"/>
          </ac:spMkLst>
        </pc:spChg>
        <pc:spChg chg="add mod">
          <ac:chgData name="Laura Martinsen" userId="S::lmartinsen@rwba.org.uk::b9f13deb-da35-4e45-984c-e8b2f76b53a6" providerId="AD" clId="Web-{CE39EB42-8F8B-6F1F-0C50-FAD44FE32E3D}" dt="2024-01-16T10:56:00.453" v="17"/>
          <ac:spMkLst>
            <pc:docMk/>
            <pc:sldMk cId="1864415574" sldId="275"/>
            <ac:spMk id="9" creationId="{1051BEB0-93DA-D82F-2E41-B59178D89204}"/>
          </ac:spMkLst>
        </pc:spChg>
        <pc:spChg chg="add mod">
          <ac:chgData name="Laura Martinsen" userId="S::lmartinsen@rwba.org.uk::b9f13deb-da35-4e45-984c-e8b2f76b53a6" providerId="AD" clId="Web-{CE39EB42-8F8B-6F1F-0C50-FAD44FE32E3D}" dt="2024-01-16T10:56:00.453" v="17"/>
          <ac:spMkLst>
            <pc:docMk/>
            <pc:sldMk cId="1864415574" sldId="275"/>
            <ac:spMk id="13" creationId="{883D5657-88A7-D685-162C-C3FD6439EE18}"/>
          </ac:spMkLst>
        </pc:spChg>
        <pc:picChg chg="add mod ord">
          <ac:chgData name="Laura Martinsen" userId="S::lmartinsen@rwba.org.uk::b9f13deb-da35-4e45-984c-e8b2f76b53a6" providerId="AD" clId="Web-{CE39EB42-8F8B-6F1F-0C50-FAD44FE32E3D}" dt="2024-01-16T10:56:00.453" v="17"/>
          <ac:picMkLst>
            <pc:docMk/>
            <pc:sldMk cId="1864415574" sldId="275"/>
            <ac:picMk id="2" creationId="{A3542B66-A3AF-B9AB-49ED-FBC26ADA7CCF}"/>
          </ac:picMkLst>
        </pc:picChg>
        <pc:picChg chg="add mod">
          <ac:chgData name="Laura Martinsen" userId="S::lmartinsen@rwba.org.uk::b9f13deb-da35-4e45-984c-e8b2f76b53a6" providerId="AD" clId="Web-{CE39EB42-8F8B-6F1F-0C50-FAD44FE32E3D}" dt="2024-01-16T10:56:00.453" v="17"/>
          <ac:picMkLst>
            <pc:docMk/>
            <pc:sldMk cId="1864415574" sldId="275"/>
            <ac:picMk id="5" creationId="{43E38CC4-0C1F-2334-BB27-185931B29520}"/>
          </ac:picMkLst>
        </pc:picChg>
      </pc:sldChg>
    </pc:docChg>
  </pc:docChgLst>
  <pc:docChgLst>
    <pc:chgData name="Francesca Haswell" userId="S::fhaswell@rwba.org.uk::f9fcd090-384c-444d-81a6-58dcc66ae873" providerId="AD" clId="Web-{28BF30A8-FADB-7692-5793-F9DE1E3CDDE8}"/>
    <pc:docChg chg="modSld">
      <pc:chgData name="Francesca Haswell" userId="S::fhaswell@rwba.org.uk::f9fcd090-384c-444d-81a6-58dcc66ae873" providerId="AD" clId="Web-{28BF30A8-FADB-7692-5793-F9DE1E3CDDE8}" dt="2024-01-09T13:32:04.724" v="277"/>
      <pc:docMkLst>
        <pc:docMk/>
      </pc:docMkLst>
      <pc:sldChg chg="modSp">
        <pc:chgData name="Francesca Haswell" userId="S::fhaswell@rwba.org.uk::f9fcd090-384c-444d-81a6-58dcc66ae873" providerId="AD" clId="Web-{28BF30A8-FADB-7692-5793-F9DE1E3CDDE8}" dt="2024-01-09T13:32:04.724" v="277"/>
        <pc:sldMkLst>
          <pc:docMk/>
          <pc:sldMk cId="1588961363" sldId="266"/>
        </pc:sldMkLst>
        <pc:graphicFrameChg chg="mod modGraphic">
          <ac:chgData name="Francesca Haswell" userId="S::fhaswell@rwba.org.uk::f9fcd090-384c-444d-81a6-58dcc66ae873" providerId="AD" clId="Web-{28BF30A8-FADB-7692-5793-F9DE1E3CDDE8}" dt="2024-01-09T13:32:04.724" v="277"/>
          <ac:graphicFrameMkLst>
            <pc:docMk/>
            <pc:sldMk cId="1588961363" sldId="266"/>
            <ac:graphicFrameMk id="5" creationId="{A2D2D7B6-76EC-8A92-809D-E50D30D6CA33}"/>
          </ac:graphicFrameMkLst>
        </pc:graphicFrameChg>
      </pc:sldChg>
    </pc:docChg>
  </pc:docChgLst>
  <pc:docChgLst>
    <pc:chgData name="Melissa Cullen" userId="S::mcullen@rwba.org.uk::10491bac-de56-4baa-bf9a-a6ce44f17892" providerId="AD" clId="Web-{ADD28C10-854B-F369-DC20-798C532500A3}"/>
    <pc:docChg chg="modSld">
      <pc:chgData name="Melissa Cullen" userId="S::mcullen@rwba.org.uk::10491bac-de56-4baa-bf9a-a6ce44f17892" providerId="AD" clId="Web-{ADD28C10-854B-F369-DC20-798C532500A3}" dt="2023-11-21T10:38:42.808" v="6" actId="20577"/>
      <pc:docMkLst>
        <pc:docMk/>
      </pc:docMkLst>
      <pc:sldChg chg="modSp">
        <pc:chgData name="Melissa Cullen" userId="S::mcullen@rwba.org.uk::10491bac-de56-4baa-bf9a-a6ce44f17892" providerId="AD" clId="Web-{ADD28C10-854B-F369-DC20-798C532500A3}" dt="2023-11-21T10:38:42.808" v="6" actId="20577"/>
        <pc:sldMkLst>
          <pc:docMk/>
          <pc:sldMk cId="3997746915" sldId="256"/>
        </pc:sldMkLst>
        <pc:spChg chg="mod">
          <ac:chgData name="Melissa Cullen" userId="S::mcullen@rwba.org.uk::10491bac-de56-4baa-bf9a-a6ce44f17892" providerId="AD" clId="Web-{ADD28C10-854B-F369-DC20-798C532500A3}" dt="2023-11-21T10:38:42.808" v="6" actId="20577"/>
          <ac:spMkLst>
            <pc:docMk/>
            <pc:sldMk cId="3997746915" sldId="256"/>
            <ac:spMk id="17" creationId="{4CD52771-03A4-EC9A-C063-A351DBA2D3EC}"/>
          </ac:spMkLst>
        </pc:spChg>
      </pc:sldChg>
    </pc:docChg>
  </pc:docChgLst>
  <pc:docChgLst>
    <pc:chgData name="Charlie I'Anson" userId="S::cianson@rwba.org.uk::bcd34a50-a5ec-4369-8d10-e719a0d1fe87" providerId="AD" clId="Web-{251178AF-B862-4A2B-3F15-C1C457891028}"/>
    <pc:docChg chg="modSld">
      <pc:chgData name="Charlie I'Anson" userId="S::cianson@rwba.org.uk::bcd34a50-a5ec-4369-8d10-e719a0d1fe87" providerId="AD" clId="Web-{251178AF-B862-4A2B-3F15-C1C457891028}" dt="2024-01-15T11:36:28.739" v="1"/>
      <pc:docMkLst>
        <pc:docMk/>
      </pc:docMkLst>
      <pc:sldChg chg="modSp">
        <pc:chgData name="Charlie I'Anson" userId="S::cianson@rwba.org.uk::bcd34a50-a5ec-4369-8d10-e719a0d1fe87" providerId="AD" clId="Web-{251178AF-B862-4A2B-3F15-C1C457891028}" dt="2024-01-15T11:36:28.739" v="1"/>
        <pc:sldMkLst>
          <pc:docMk/>
          <pc:sldMk cId="92737414" sldId="283"/>
        </pc:sldMkLst>
        <pc:graphicFrameChg chg="mod modGraphic">
          <ac:chgData name="Charlie I'Anson" userId="S::cianson@rwba.org.uk::bcd34a50-a5ec-4369-8d10-e719a0d1fe87" providerId="AD" clId="Web-{251178AF-B862-4A2B-3F15-C1C457891028}" dt="2024-01-15T11:36:28.739" v="1"/>
          <ac:graphicFrameMkLst>
            <pc:docMk/>
            <pc:sldMk cId="92737414" sldId="283"/>
            <ac:graphicFrameMk id="5" creationId="{A2D2D7B6-76EC-8A92-809D-E50D30D6CA33}"/>
          </ac:graphicFrameMkLst>
        </pc:graphicFrameChg>
      </pc:sldChg>
    </pc:docChg>
  </pc:docChgLst>
  <pc:docChgLst>
    <pc:chgData name="Dimitrios Salapatas" userId="S::dsalapatas@rwba.org.uk::8c1622d3-b57e-43f3-8fdb-78841fc01db0" providerId="AD" clId="Web-{C63EBCF2-EE0A-D445-E39F-2504BBBE6058}"/>
    <pc:docChg chg="modSld">
      <pc:chgData name="Dimitrios Salapatas" userId="S::dsalapatas@rwba.org.uk::8c1622d3-b57e-43f3-8fdb-78841fc01db0" providerId="AD" clId="Web-{C63EBCF2-EE0A-D445-E39F-2504BBBE6058}" dt="2024-01-08T10:38:49.579" v="3"/>
      <pc:docMkLst>
        <pc:docMk/>
      </pc:docMkLst>
      <pc:sldChg chg="addSp delSp modSp">
        <pc:chgData name="Dimitrios Salapatas" userId="S::dsalapatas@rwba.org.uk::8c1622d3-b57e-43f3-8fdb-78841fc01db0" providerId="AD" clId="Web-{C63EBCF2-EE0A-D445-E39F-2504BBBE6058}" dt="2024-01-08T10:38:49.579" v="3"/>
        <pc:sldMkLst>
          <pc:docMk/>
          <pc:sldMk cId="4103209171" sldId="279"/>
        </pc:sldMkLst>
        <pc:spChg chg="del">
          <ac:chgData name="Dimitrios Salapatas" userId="S::dsalapatas@rwba.org.uk::8c1622d3-b57e-43f3-8fdb-78841fc01db0" providerId="AD" clId="Web-{C63EBCF2-EE0A-D445-E39F-2504BBBE6058}" dt="2024-01-08T10:38:49.579" v="3"/>
          <ac:spMkLst>
            <pc:docMk/>
            <pc:sldMk cId="4103209171" sldId="279"/>
            <ac:spMk id="4" creationId="{096883A1-72AC-5FD3-41F5-6D01DCBD911C}"/>
          </ac:spMkLst>
        </pc:spChg>
        <pc:spChg chg="mod">
          <ac:chgData name="Dimitrios Salapatas" userId="S::dsalapatas@rwba.org.uk::8c1622d3-b57e-43f3-8fdb-78841fc01db0" providerId="AD" clId="Web-{C63EBCF2-EE0A-D445-E39F-2504BBBE6058}" dt="2024-01-08T10:38:48.688" v="2" actId="20577"/>
          <ac:spMkLst>
            <pc:docMk/>
            <pc:sldMk cId="4103209171" sldId="279"/>
            <ac:spMk id="5" creationId="{19FC9928-AF55-B98E-0F84-EF6C5862F54E}"/>
          </ac:spMkLst>
        </pc:spChg>
        <pc:picChg chg="add mod ord">
          <ac:chgData name="Dimitrios Salapatas" userId="S::dsalapatas@rwba.org.uk::8c1622d3-b57e-43f3-8fdb-78841fc01db0" providerId="AD" clId="Web-{C63EBCF2-EE0A-D445-E39F-2504BBBE6058}" dt="2024-01-08T10:38:49.579" v="3"/>
          <ac:picMkLst>
            <pc:docMk/>
            <pc:sldMk cId="4103209171" sldId="279"/>
            <ac:picMk id="2" creationId="{031545F8-F512-BBF4-0435-2A0E0D129721}"/>
          </ac:picMkLst>
        </pc:picChg>
      </pc:sldChg>
    </pc:docChg>
  </pc:docChgLst>
  <pc:docChgLst>
    <pc:chgData name="Charlotte Dalby" userId="S::cdalby@rwba.org.uk::c9550ac1-3f4c-4e49-9e26-a455eb26ccd5" providerId="AD" clId="Web-{16CB13C9-F7AC-6422-3180-B3BC0B3B8528}"/>
    <pc:docChg chg="modSld">
      <pc:chgData name="Charlotte Dalby" userId="S::cdalby@rwba.org.uk::c9550ac1-3f4c-4e49-9e26-a455eb26ccd5" providerId="AD" clId="Web-{16CB13C9-F7AC-6422-3180-B3BC0B3B8528}" dt="2023-11-30T10:04:32.380" v="81" actId="1076"/>
      <pc:docMkLst>
        <pc:docMk/>
      </pc:docMkLst>
      <pc:sldChg chg="addSp modSp">
        <pc:chgData name="Charlotte Dalby" userId="S::cdalby@rwba.org.uk::c9550ac1-3f4c-4e49-9e26-a455eb26ccd5" providerId="AD" clId="Web-{16CB13C9-F7AC-6422-3180-B3BC0B3B8528}" dt="2023-11-30T10:04:32.380" v="81" actId="1076"/>
        <pc:sldMkLst>
          <pc:docMk/>
          <pc:sldMk cId="2886105867" sldId="280"/>
        </pc:sldMkLst>
        <pc:spChg chg="mod">
          <ac:chgData name="Charlotte Dalby" userId="S::cdalby@rwba.org.uk::c9550ac1-3f4c-4e49-9e26-a455eb26ccd5" providerId="AD" clId="Web-{16CB13C9-F7AC-6422-3180-B3BC0B3B8528}" dt="2023-11-30T10:04:20.161" v="77" actId="20577"/>
          <ac:spMkLst>
            <pc:docMk/>
            <pc:sldMk cId="2886105867" sldId="280"/>
            <ac:spMk id="4" creationId="{1D59688D-9021-C2F3-46E9-42CA313B175E}"/>
          </ac:spMkLst>
        </pc:spChg>
        <pc:picChg chg="add mod">
          <ac:chgData name="Charlotte Dalby" userId="S::cdalby@rwba.org.uk::c9550ac1-3f4c-4e49-9e26-a455eb26ccd5" providerId="AD" clId="Web-{16CB13C9-F7AC-6422-3180-B3BC0B3B8528}" dt="2023-11-30T10:04:32.380" v="81" actId="1076"/>
          <ac:picMkLst>
            <pc:docMk/>
            <pc:sldMk cId="2886105867" sldId="280"/>
            <ac:picMk id="2" creationId="{BE3B7AB0-62A7-54E5-010B-CFA8F7180D70}"/>
          </ac:picMkLst>
        </pc:picChg>
      </pc:sldChg>
    </pc:docChg>
  </pc:docChgLst>
  <pc:docChgLst>
    <pc:chgData name="Melissa Cullen" userId="S::mcullen@rwba.org.uk::10491bac-de56-4baa-bf9a-a6ce44f17892" providerId="AD" clId="Web-{8F40E718-ACB6-7F35-D6D0-1D6759E1275A}"/>
    <pc:docChg chg="modSld">
      <pc:chgData name="Melissa Cullen" userId="S::mcullen@rwba.org.uk::10491bac-de56-4baa-bf9a-a6ce44f17892" providerId="AD" clId="Web-{8F40E718-ACB6-7F35-D6D0-1D6759E1275A}" dt="2023-11-27T11:57:22.949" v="18" actId="20577"/>
      <pc:docMkLst>
        <pc:docMk/>
      </pc:docMkLst>
      <pc:sldChg chg="addSp delSp modSp mod modClrScheme chgLayout">
        <pc:chgData name="Melissa Cullen" userId="S::mcullen@rwba.org.uk::10491bac-de56-4baa-bf9a-a6ce44f17892" providerId="AD" clId="Web-{8F40E718-ACB6-7F35-D6D0-1D6759E1275A}" dt="2023-11-27T11:57:22.949" v="18" actId="20577"/>
        <pc:sldMkLst>
          <pc:docMk/>
          <pc:sldMk cId="2439947281" sldId="257"/>
        </pc:sldMkLst>
        <pc:spChg chg="mod ord">
          <ac:chgData name="Melissa Cullen" userId="S::mcullen@rwba.org.uk::10491bac-de56-4baa-bf9a-a6ce44f17892" providerId="AD" clId="Web-{8F40E718-ACB6-7F35-D6D0-1D6759E1275A}" dt="2023-11-27T11:56:25.525" v="6"/>
          <ac:spMkLst>
            <pc:docMk/>
            <pc:sldMk cId="2439947281" sldId="257"/>
            <ac:spMk id="2" creationId="{DD1A9F9A-7914-429C-8B48-A81473A57190}"/>
          </ac:spMkLst>
        </pc:spChg>
        <pc:spChg chg="add mod">
          <ac:chgData name="Melissa Cullen" userId="S::mcullen@rwba.org.uk::10491bac-de56-4baa-bf9a-a6ce44f17892" providerId="AD" clId="Web-{8F40E718-ACB6-7F35-D6D0-1D6759E1275A}" dt="2023-11-27T11:57:22.949" v="18" actId="20577"/>
          <ac:spMkLst>
            <pc:docMk/>
            <pc:sldMk cId="2439947281" sldId="257"/>
            <ac:spMk id="3" creationId="{86308695-181E-784C-1CBD-D7978AF3471D}"/>
          </ac:spMkLst>
        </pc:spChg>
        <pc:spChg chg="mod">
          <ac:chgData name="Melissa Cullen" userId="S::mcullen@rwba.org.uk::10491bac-de56-4baa-bf9a-a6ce44f17892" providerId="AD" clId="Web-{8F40E718-ACB6-7F35-D6D0-1D6759E1275A}" dt="2023-11-27T11:56:25.525" v="6"/>
          <ac:spMkLst>
            <pc:docMk/>
            <pc:sldMk cId="2439947281" sldId="257"/>
            <ac:spMk id="9" creationId="{F759139A-0794-42B5-84C4-5E9E21B10D1E}"/>
          </ac:spMkLst>
        </pc:spChg>
        <pc:spChg chg="add mod">
          <ac:chgData name="Melissa Cullen" userId="S::mcullen@rwba.org.uk::10491bac-de56-4baa-bf9a-a6ce44f17892" providerId="AD" clId="Web-{8F40E718-ACB6-7F35-D6D0-1D6759E1275A}" dt="2023-11-27T11:56:25.525" v="6"/>
          <ac:spMkLst>
            <pc:docMk/>
            <pc:sldMk cId="2439947281" sldId="257"/>
            <ac:spMk id="11" creationId="{0480E338-EF8A-FB7C-1D34-871C7FC2F21C}"/>
          </ac:spMkLst>
        </pc:spChg>
        <pc:spChg chg="add del mod">
          <ac:chgData name="Melissa Cullen" userId="S::mcullen@rwba.org.uk::10491bac-de56-4baa-bf9a-a6ce44f17892" providerId="AD" clId="Web-{8F40E718-ACB6-7F35-D6D0-1D6759E1275A}" dt="2023-11-27T11:56:20.963" v="5"/>
          <ac:spMkLst>
            <pc:docMk/>
            <pc:sldMk cId="2439947281" sldId="257"/>
            <ac:spMk id="14" creationId="{51B840A6-4FD8-A79A-F819-F47616C045DA}"/>
          </ac:spMkLst>
        </pc:spChg>
      </pc:sldChg>
    </pc:docChg>
  </pc:docChgLst>
  <pc:docChgLst>
    <pc:chgData name="Melissa Cullen" userId="S::mcullen@rwba.org.uk::10491bac-de56-4baa-bf9a-a6ce44f17892" providerId="AD" clId="Web-{FA2A2E8D-A51B-EE68-2321-0774FD9AB704}"/>
    <pc:docChg chg="modSld">
      <pc:chgData name="Melissa Cullen" userId="S::mcullen@rwba.org.uk::10491bac-de56-4baa-bf9a-a6ce44f17892" providerId="AD" clId="Web-{FA2A2E8D-A51B-EE68-2321-0774FD9AB704}" dt="2023-11-28T14:20:41.493" v="8" actId="20577"/>
      <pc:docMkLst>
        <pc:docMk/>
      </pc:docMkLst>
      <pc:sldChg chg="modSp">
        <pc:chgData name="Melissa Cullen" userId="S::mcullen@rwba.org.uk::10491bac-de56-4baa-bf9a-a6ce44f17892" providerId="AD" clId="Web-{FA2A2E8D-A51B-EE68-2321-0774FD9AB704}" dt="2023-11-28T14:20:41.493" v="8" actId="20577"/>
        <pc:sldMkLst>
          <pc:docMk/>
          <pc:sldMk cId="3838198030" sldId="270"/>
        </pc:sldMkLst>
        <pc:spChg chg="mod">
          <ac:chgData name="Melissa Cullen" userId="S::mcullen@rwba.org.uk::10491bac-de56-4baa-bf9a-a6ce44f17892" providerId="AD" clId="Web-{FA2A2E8D-A51B-EE68-2321-0774FD9AB704}" dt="2023-11-28T14:20:41.493" v="8" actId="20577"/>
          <ac:spMkLst>
            <pc:docMk/>
            <pc:sldMk cId="3838198030" sldId="270"/>
            <ac:spMk id="11" creationId="{CBF42633-679C-944B-0379-6E462BFA60AB}"/>
          </ac:spMkLst>
        </pc:spChg>
      </pc:sldChg>
    </pc:docChg>
  </pc:docChgLst>
  <pc:docChgLst>
    <pc:chgData name="Francesca Haswell" userId="S::fhaswell@rwba.org.uk::f9fcd090-384c-444d-81a6-58dcc66ae873" providerId="AD" clId="Web-{6B2E092D-A98F-878E-D93C-22ADCA1ADAAF}"/>
    <pc:docChg chg="modSld">
      <pc:chgData name="Francesca Haswell" userId="S::fhaswell@rwba.org.uk::f9fcd090-384c-444d-81a6-58dcc66ae873" providerId="AD" clId="Web-{6B2E092D-A98F-878E-D93C-22ADCA1ADAAF}" dt="2024-01-09T13:34:07.955" v="103"/>
      <pc:docMkLst>
        <pc:docMk/>
      </pc:docMkLst>
      <pc:sldChg chg="modSp">
        <pc:chgData name="Francesca Haswell" userId="S::fhaswell@rwba.org.uk::f9fcd090-384c-444d-81a6-58dcc66ae873" providerId="AD" clId="Web-{6B2E092D-A98F-878E-D93C-22ADCA1ADAAF}" dt="2024-01-09T13:34:07.955" v="103"/>
        <pc:sldMkLst>
          <pc:docMk/>
          <pc:sldMk cId="1588961363" sldId="266"/>
        </pc:sldMkLst>
        <pc:graphicFrameChg chg="mod modGraphic">
          <ac:chgData name="Francesca Haswell" userId="S::fhaswell@rwba.org.uk::f9fcd090-384c-444d-81a6-58dcc66ae873" providerId="AD" clId="Web-{6B2E092D-A98F-878E-D93C-22ADCA1ADAAF}" dt="2024-01-09T13:34:07.955" v="103"/>
          <ac:graphicFrameMkLst>
            <pc:docMk/>
            <pc:sldMk cId="1588961363" sldId="266"/>
            <ac:graphicFrameMk id="5" creationId="{A2D2D7B6-76EC-8A92-809D-E50D30D6CA33}"/>
          </ac:graphicFrameMkLst>
        </pc:graphicFrameChg>
      </pc:sldChg>
    </pc:docChg>
  </pc:docChgLst>
  <pc:docChgLst>
    <pc:chgData name="Lisa Murray" userId="S::lmurray@rwba.org.uk::e6c341d1-f794-4b7e-9401-5f0ad19a500d" providerId="AD" clId="Web-{426A92EE-C317-3AB0-A940-4BA2C7D77060}"/>
    <pc:docChg chg="modSld">
      <pc:chgData name="Lisa Murray" userId="S::lmurray@rwba.org.uk::e6c341d1-f794-4b7e-9401-5f0ad19a500d" providerId="AD" clId="Web-{426A92EE-C317-3AB0-A940-4BA2C7D77060}" dt="2023-01-16T10:29:43.275" v="53"/>
      <pc:docMkLst>
        <pc:docMk/>
      </pc:docMkLst>
      <pc:sldChg chg="modSp">
        <pc:chgData name="Lisa Murray" userId="S::lmurray@rwba.org.uk::e6c341d1-f794-4b7e-9401-5f0ad19a500d" providerId="AD" clId="Web-{426A92EE-C317-3AB0-A940-4BA2C7D77060}" dt="2023-01-16T10:22:52.734" v="6" actId="20577"/>
        <pc:sldMkLst>
          <pc:docMk/>
          <pc:sldMk cId="3997746915" sldId="256"/>
        </pc:sldMkLst>
        <pc:spChg chg="mod">
          <ac:chgData name="Lisa Murray" userId="S::lmurray@rwba.org.uk::e6c341d1-f794-4b7e-9401-5f0ad19a500d" providerId="AD" clId="Web-{426A92EE-C317-3AB0-A940-4BA2C7D77060}" dt="2023-01-16T10:22:52.734" v="6" actId="20577"/>
          <ac:spMkLst>
            <pc:docMk/>
            <pc:sldMk cId="3997746915" sldId="256"/>
            <ac:spMk id="17" creationId="{4CD52771-03A4-EC9A-C063-A351DBA2D3EC}"/>
          </ac:spMkLst>
        </pc:spChg>
      </pc:sldChg>
      <pc:sldChg chg="addSp delSp modSp">
        <pc:chgData name="Lisa Murray" userId="S::lmurray@rwba.org.uk::e6c341d1-f794-4b7e-9401-5f0ad19a500d" providerId="AD" clId="Web-{426A92EE-C317-3AB0-A940-4BA2C7D77060}" dt="2023-01-16T10:23:36" v="12" actId="688"/>
        <pc:sldMkLst>
          <pc:docMk/>
          <pc:sldMk cId="3350426339" sldId="265"/>
        </pc:sldMkLst>
        <pc:spChg chg="add del mod">
          <ac:chgData name="Lisa Murray" userId="S::lmurray@rwba.org.uk::e6c341d1-f794-4b7e-9401-5f0ad19a500d" providerId="AD" clId="Web-{426A92EE-C317-3AB0-A940-4BA2C7D77060}" dt="2023-01-16T10:23:28.235" v="8"/>
          <ac:spMkLst>
            <pc:docMk/>
            <pc:sldMk cId="3350426339" sldId="265"/>
            <ac:spMk id="7" creationId="{D8E5DA18-5932-23CB-894C-20867C45BF31}"/>
          </ac:spMkLst>
        </pc:spChg>
        <pc:picChg chg="add mod ord modCrop">
          <ac:chgData name="Lisa Murray" userId="S::lmurray@rwba.org.uk::e6c341d1-f794-4b7e-9401-5f0ad19a500d" providerId="AD" clId="Web-{426A92EE-C317-3AB0-A940-4BA2C7D77060}" dt="2023-01-16T10:23:36" v="12" actId="688"/>
          <ac:picMkLst>
            <pc:docMk/>
            <pc:sldMk cId="3350426339" sldId="265"/>
            <ac:picMk id="8" creationId="{1FC3DBC9-C056-7852-50CA-7A843097E7F3}"/>
          </ac:picMkLst>
        </pc:picChg>
        <pc:picChg chg="del">
          <ac:chgData name="Lisa Murray" userId="S::lmurray@rwba.org.uk::e6c341d1-f794-4b7e-9401-5f0ad19a500d" providerId="AD" clId="Web-{426A92EE-C317-3AB0-A940-4BA2C7D77060}" dt="2023-01-16T10:22:55.187" v="7"/>
          <ac:picMkLst>
            <pc:docMk/>
            <pc:sldMk cId="3350426339" sldId="265"/>
            <ac:picMk id="9" creationId="{D5A422E2-ADB2-3B33-52ED-B61C9AF600CA}"/>
          </ac:picMkLst>
        </pc:picChg>
      </pc:sldChg>
      <pc:sldChg chg="modSp">
        <pc:chgData name="Lisa Murray" userId="S::lmurray@rwba.org.uk::e6c341d1-f794-4b7e-9401-5f0ad19a500d" providerId="AD" clId="Web-{426A92EE-C317-3AB0-A940-4BA2C7D77060}" dt="2023-01-16T10:27:41.725" v="39"/>
        <pc:sldMkLst>
          <pc:docMk/>
          <pc:sldMk cId="1588961363" sldId="266"/>
        </pc:sldMkLst>
        <pc:graphicFrameChg chg="mod modGraphic">
          <ac:chgData name="Lisa Murray" userId="S::lmurray@rwba.org.uk::e6c341d1-f794-4b7e-9401-5f0ad19a500d" providerId="AD" clId="Web-{426A92EE-C317-3AB0-A940-4BA2C7D77060}" dt="2023-01-16T10:27:41.725" v="39"/>
          <ac:graphicFrameMkLst>
            <pc:docMk/>
            <pc:sldMk cId="1588961363" sldId="266"/>
            <ac:graphicFrameMk id="5" creationId="{A2D2D7B6-76EC-8A92-809D-E50D30D6CA33}"/>
          </ac:graphicFrameMkLst>
        </pc:graphicFrameChg>
      </pc:sldChg>
      <pc:sldChg chg="modSp">
        <pc:chgData name="Lisa Murray" userId="S::lmurray@rwba.org.uk::e6c341d1-f794-4b7e-9401-5f0ad19a500d" providerId="AD" clId="Web-{426A92EE-C317-3AB0-A940-4BA2C7D77060}" dt="2023-01-16T10:27:32.943" v="35"/>
        <pc:sldMkLst>
          <pc:docMk/>
          <pc:sldMk cId="390291990" sldId="267"/>
        </pc:sldMkLst>
        <pc:graphicFrameChg chg="modGraphic">
          <ac:chgData name="Lisa Murray" userId="S::lmurray@rwba.org.uk::e6c341d1-f794-4b7e-9401-5f0ad19a500d" providerId="AD" clId="Web-{426A92EE-C317-3AB0-A940-4BA2C7D77060}" dt="2023-01-16T10:27:32.943" v="35"/>
          <ac:graphicFrameMkLst>
            <pc:docMk/>
            <pc:sldMk cId="390291990" sldId="267"/>
            <ac:graphicFrameMk id="5" creationId="{D2F9C27C-55E6-F32D-1BB3-87B67862BE92}"/>
          </ac:graphicFrameMkLst>
        </pc:graphicFrameChg>
      </pc:sldChg>
      <pc:sldChg chg="modSp">
        <pc:chgData name="Lisa Murray" userId="S::lmurray@rwba.org.uk::e6c341d1-f794-4b7e-9401-5f0ad19a500d" providerId="AD" clId="Web-{426A92EE-C317-3AB0-A940-4BA2C7D77060}" dt="2023-01-16T10:26:05.660" v="16" actId="20577"/>
        <pc:sldMkLst>
          <pc:docMk/>
          <pc:sldMk cId="4291117158" sldId="268"/>
        </pc:sldMkLst>
        <pc:spChg chg="mod">
          <ac:chgData name="Lisa Murray" userId="S::lmurray@rwba.org.uk::e6c341d1-f794-4b7e-9401-5f0ad19a500d" providerId="AD" clId="Web-{426A92EE-C317-3AB0-A940-4BA2C7D77060}" dt="2023-01-16T10:26:05.660" v="16" actId="20577"/>
          <ac:spMkLst>
            <pc:docMk/>
            <pc:sldMk cId="4291117158" sldId="268"/>
            <ac:spMk id="11" creationId="{CBF42633-679C-944B-0379-6E462BFA60AB}"/>
          </ac:spMkLst>
        </pc:spChg>
      </pc:sldChg>
      <pc:sldChg chg="addSp delSp modSp">
        <pc:chgData name="Lisa Murray" userId="S::lmurray@rwba.org.uk::e6c341d1-f794-4b7e-9401-5f0ad19a500d" providerId="AD" clId="Web-{426A92EE-C317-3AB0-A940-4BA2C7D77060}" dt="2023-01-16T10:29:43.275" v="53"/>
        <pc:sldMkLst>
          <pc:docMk/>
          <pc:sldMk cId="1681709887" sldId="269"/>
        </pc:sldMkLst>
        <pc:spChg chg="del">
          <ac:chgData name="Lisa Murray" userId="S::lmurray@rwba.org.uk::e6c341d1-f794-4b7e-9401-5f0ad19a500d" providerId="AD" clId="Web-{426A92EE-C317-3AB0-A940-4BA2C7D77060}" dt="2023-01-16T10:29:43.275" v="53"/>
          <ac:spMkLst>
            <pc:docMk/>
            <pc:sldMk cId="1681709887" sldId="269"/>
            <ac:spMk id="3" creationId="{83FDB3EB-33B7-DD57-8EAB-3A1CE2D32B3F}"/>
          </ac:spMkLst>
        </pc:spChg>
        <pc:spChg chg="mod">
          <ac:chgData name="Lisa Murray" userId="S::lmurray@rwba.org.uk::e6c341d1-f794-4b7e-9401-5f0ad19a500d" providerId="AD" clId="Web-{426A92EE-C317-3AB0-A940-4BA2C7D77060}" dt="2023-01-16T10:29:09.946" v="47" actId="20577"/>
          <ac:spMkLst>
            <pc:docMk/>
            <pc:sldMk cId="1681709887" sldId="269"/>
            <ac:spMk id="11" creationId="{CBF42633-679C-944B-0379-6E462BFA60AB}"/>
          </ac:spMkLst>
        </pc:spChg>
        <pc:picChg chg="del">
          <ac:chgData name="Lisa Murray" userId="S::lmurray@rwba.org.uk::e6c341d1-f794-4b7e-9401-5f0ad19a500d" providerId="AD" clId="Web-{426A92EE-C317-3AB0-A940-4BA2C7D77060}" dt="2023-01-16T10:29:13.399" v="48"/>
          <ac:picMkLst>
            <pc:docMk/>
            <pc:sldMk cId="1681709887" sldId="269"/>
            <ac:picMk id="2" creationId="{36322182-D574-7321-EFAF-9B575219F68D}"/>
          </ac:picMkLst>
        </pc:picChg>
        <pc:picChg chg="add mod">
          <ac:chgData name="Lisa Murray" userId="S::lmurray@rwba.org.uk::e6c341d1-f794-4b7e-9401-5f0ad19a500d" providerId="AD" clId="Web-{426A92EE-C317-3AB0-A940-4BA2C7D77060}" dt="2023-01-16T10:29:39.868" v="52" actId="1076"/>
          <ac:picMkLst>
            <pc:docMk/>
            <pc:sldMk cId="1681709887" sldId="269"/>
            <ac:picMk id="5" creationId="{DC459A6B-6D9F-E8CE-966D-C94FDDC28089}"/>
          </ac:picMkLst>
        </pc:picChg>
      </pc:sldChg>
      <pc:sldChg chg="modSp">
        <pc:chgData name="Lisa Murray" userId="S::lmurray@rwba.org.uk::e6c341d1-f794-4b7e-9401-5f0ad19a500d" providerId="AD" clId="Web-{426A92EE-C317-3AB0-A940-4BA2C7D77060}" dt="2023-01-16T10:27:32.943" v="35"/>
        <pc:sldMkLst>
          <pc:docMk/>
          <pc:sldMk cId="3838198030" sldId="270"/>
        </pc:sldMkLst>
        <pc:spChg chg="mod">
          <ac:chgData name="Lisa Murray" userId="S::lmurray@rwba.org.uk::e6c341d1-f794-4b7e-9401-5f0ad19a500d" providerId="AD" clId="Web-{426A92EE-C317-3AB0-A940-4BA2C7D77060}" dt="2023-01-16T10:27:32.943" v="35"/>
          <ac:spMkLst>
            <pc:docMk/>
            <pc:sldMk cId="3838198030" sldId="270"/>
            <ac:spMk id="11" creationId="{CBF42633-679C-944B-0379-6E462BFA60AB}"/>
          </ac:spMkLst>
        </pc:spChg>
      </pc:sldChg>
      <pc:sldChg chg="addSp delSp modSp">
        <pc:chgData name="Lisa Murray" userId="S::lmurray@rwba.org.uk::e6c341d1-f794-4b7e-9401-5f0ad19a500d" providerId="AD" clId="Web-{426A92EE-C317-3AB0-A940-4BA2C7D77060}" dt="2023-01-16T10:28:32.195" v="44" actId="1076"/>
        <pc:sldMkLst>
          <pc:docMk/>
          <pc:sldMk cId="1864415574" sldId="275"/>
        </pc:sldMkLst>
        <pc:spChg chg="mod">
          <ac:chgData name="Lisa Murray" userId="S::lmurray@rwba.org.uk::e6c341d1-f794-4b7e-9401-5f0ad19a500d" providerId="AD" clId="Web-{426A92EE-C317-3AB0-A940-4BA2C7D77060}" dt="2023-01-16T10:26:44.255" v="28" actId="20577"/>
          <ac:spMkLst>
            <pc:docMk/>
            <pc:sldMk cId="1864415574" sldId="275"/>
            <ac:spMk id="2" creationId="{0FF9A386-10E9-D523-F637-C813FEB91F40}"/>
          </ac:spMkLst>
        </pc:spChg>
        <pc:spChg chg="mod">
          <ac:chgData name="Lisa Murray" userId="S::lmurray@rwba.org.uk::e6c341d1-f794-4b7e-9401-5f0ad19a500d" providerId="AD" clId="Web-{426A92EE-C317-3AB0-A940-4BA2C7D77060}" dt="2023-01-16T10:26:14.113" v="22" actId="20577"/>
          <ac:spMkLst>
            <pc:docMk/>
            <pc:sldMk cId="1864415574" sldId="275"/>
            <ac:spMk id="4" creationId="{A50AF7BA-C74A-48CA-DADE-7B010AC7E2D1}"/>
          </ac:spMkLst>
        </pc:spChg>
        <pc:spChg chg="add del mod">
          <ac:chgData name="Lisa Murray" userId="S::lmurray@rwba.org.uk::e6c341d1-f794-4b7e-9401-5f0ad19a500d" providerId="AD" clId="Web-{426A92EE-C317-3AB0-A940-4BA2C7D77060}" dt="2023-01-16T10:26:35.880" v="25"/>
          <ac:spMkLst>
            <pc:docMk/>
            <pc:sldMk cId="1864415574" sldId="275"/>
            <ac:spMk id="6" creationId="{5A653263-3F8C-EB8F-1995-DC24A4B94E04}"/>
          </ac:spMkLst>
        </pc:spChg>
        <pc:spChg chg="add del mod">
          <ac:chgData name="Lisa Murray" userId="S::lmurray@rwba.org.uk::e6c341d1-f794-4b7e-9401-5f0ad19a500d" providerId="AD" clId="Web-{426A92EE-C317-3AB0-A940-4BA2C7D77060}" dt="2023-01-16T10:27:01.943" v="29"/>
          <ac:spMkLst>
            <pc:docMk/>
            <pc:sldMk cId="1864415574" sldId="275"/>
            <ac:spMk id="10" creationId="{ACA4064C-919F-3187-80FB-768BE7B4E116}"/>
          </ac:spMkLst>
        </pc:spChg>
        <pc:spChg chg="add del mod">
          <ac:chgData name="Lisa Murray" userId="S::lmurray@rwba.org.uk::e6c341d1-f794-4b7e-9401-5f0ad19a500d" providerId="AD" clId="Web-{426A92EE-C317-3AB0-A940-4BA2C7D77060}" dt="2023-01-16T10:28:19.320" v="41"/>
          <ac:spMkLst>
            <pc:docMk/>
            <pc:sldMk cId="1864415574" sldId="275"/>
            <ac:spMk id="14" creationId="{36FE2F2B-9D25-B77D-BA74-9B390F28D8FB}"/>
          </ac:spMkLst>
        </pc:spChg>
        <pc:spChg chg="add del mod">
          <ac:chgData name="Lisa Murray" userId="S::lmurray@rwba.org.uk::e6c341d1-f794-4b7e-9401-5f0ad19a500d" providerId="AD" clId="Web-{426A92EE-C317-3AB0-A940-4BA2C7D77060}" dt="2023-01-16T10:28:29.617" v="43"/>
          <ac:spMkLst>
            <pc:docMk/>
            <pc:sldMk cId="1864415574" sldId="275"/>
            <ac:spMk id="16" creationId="{5EE1BFB7-E0F9-DBB4-9A8F-79DA22AEA4BB}"/>
          </ac:spMkLst>
        </pc:spChg>
        <pc:picChg chg="del">
          <ac:chgData name="Lisa Murray" userId="S::lmurray@rwba.org.uk::e6c341d1-f794-4b7e-9401-5f0ad19a500d" providerId="AD" clId="Web-{426A92EE-C317-3AB0-A940-4BA2C7D77060}" dt="2023-01-16T10:26:15.957" v="23"/>
          <ac:picMkLst>
            <pc:docMk/>
            <pc:sldMk cId="1864415574" sldId="275"/>
            <ac:picMk id="7" creationId="{0EB618F6-0DEA-E40A-1339-28138CB45E84}"/>
          </ac:picMkLst>
        </pc:picChg>
        <pc:picChg chg="del">
          <ac:chgData name="Lisa Murray" userId="S::lmurray@rwba.org.uk::e6c341d1-f794-4b7e-9401-5f0ad19a500d" providerId="AD" clId="Web-{426A92EE-C317-3AB0-A940-4BA2C7D77060}" dt="2023-01-16T10:26:16.535" v="24"/>
          <ac:picMkLst>
            <pc:docMk/>
            <pc:sldMk cId="1864415574" sldId="275"/>
            <ac:picMk id="8" creationId="{363B61E1-CF78-92EA-3D10-3425553C24DB}"/>
          </ac:picMkLst>
        </pc:picChg>
        <pc:picChg chg="add del mod ord">
          <ac:chgData name="Lisa Murray" userId="S::lmurray@rwba.org.uk::e6c341d1-f794-4b7e-9401-5f0ad19a500d" providerId="AD" clId="Web-{426A92EE-C317-3AB0-A940-4BA2C7D77060}" dt="2023-01-16T10:28:21.663" v="42"/>
          <ac:picMkLst>
            <pc:docMk/>
            <pc:sldMk cId="1864415574" sldId="275"/>
            <ac:picMk id="11" creationId="{FDF87B60-3BB8-85E7-482C-87D29CD981FA}"/>
          </ac:picMkLst>
        </pc:picChg>
        <pc:picChg chg="add del mod ord">
          <ac:chgData name="Lisa Murray" userId="S::lmurray@rwba.org.uk::e6c341d1-f794-4b7e-9401-5f0ad19a500d" providerId="AD" clId="Web-{426A92EE-C317-3AB0-A940-4BA2C7D77060}" dt="2023-01-16T10:28:19.320" v="41"/>
          <ac:picMkLst>
            <pc:docMk/>
            <pc:sldMk cId="1864415574" sldId="275"/>
            <ac:picMk id="12" creationId="{84D060CC-A808-C1B0-19C1-774FF674181F}"/>
          </ac:picMkLst>
        </pc:picChg>
        <pc:picChg chg="add mod ord">
          <ac:chgData name="Lisa Murray" userId="S::lmurray@rwba.org.uk::e6c341d1-f794-4b7e-9401-5f0ad19a500d" providerId="AD" clId="Web-{426A92EE-C317-3AB0-A940-4BA2C7D77060}" dt="2023-01-16T10:28:32.195" v="44" actId="1076"/>
          <ac:picMkLst>
            <pc:docMk/>
            <pc:sldMk cId="1864415574" sldId="275"/>
            <ac:picMk id="17" creationId="{D347658C-ECC1-1904-BC1A-7E18911140CD}"/>
          </ac:picMkLst>
        </pc:picChg>
      </pc:sldChg>
      <pc:sldChg chg="modSp">
        <pc:chgData name="Lisa Murray" userId="S::lmurray@rwba.org.uk::e6c341d1-f794-4b7e-9401-5f0ad19a500d" providerId="AD" clId="Web-{426A92EE-C317-3AB0-A940-4BA2C7D77060}" dt="2023-01-16T10:27:32.943" v="35"/>
        <pc:sldMkLst>
          <pc:docMk/>
          <pc:sldMk cId="2886105867" sldId="280"/>
        </pc:sldMkLst>
        <pc:spChg chg="mod">
          <ac:chgData name="Lisa Murray" userId="S::lmurray@rwba.org.uk::e6c341d1-f794-4b7e-9401-5f0ad19a500d" providerId="AD" clId="Web-{426A92EE-C317-3AB0-A940-4BA2C7D77060}" dt="2023-01-16T10:27:32.943" v="35"/>
          <ac:spMkLst>
            <pc:docMk/>
            <pc:sldMk cId="2886105867" sldId="280"/>
            <ac:spMk id="4" creationId="{1D59688D-9021-C2F3-46E9-42CA313B17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2/21/2024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2/21/2024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photos/keyboard-pen-plan-success-online-621831/" TargetMode="External"/><Relationship Id="rId2" Type="http://schemas.openxmlformats.org/officeDocument/2006/relationships/image" Target="../media/image18.jpg"/><Relationship Id="rId1" Type="http://schemas.openxmlformats.org/officeDocument/2006/relationships/slideLayout" Target="../slideLayouts/slideLayout13.xml"/><Relationship Id="rId5" Type="http://schemas.openxmlformats.org/officeDocument/2006/relationships/hyperlink" Target="https://en.wikipedia.org/wiki/Spreadsheet"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wallpaperflare.com/world-map-illustration-westeros-backgound-a-song-of-ice-and-fire-wallpaper-hcqfh/crop" TargetMode="External"/><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en/view-image.php?image=271270&amp;picture=music-note-silhouette" TargetMode="External"/><Relationship Id="rId2" Type="http://schemas.openxmlformats.org/officeDocument/2006/relationships/image" Target="../media/image21.jpg"/><Relationship Id="rId1" Type="http://schemas.openxmlformats.org/officeDocument/2006/relationships/slideLayout" Target="../slideLayouts/slideLayout13.xml"/><Relationship Id="rId5" Type="http://schemas.openxmlformats.org/officeDocument/2006/relationships/hyperlink" Target="https://pxhere.com/en/photo/1325300"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soccer-ball-kick-kid-child-game-1032620/" TargetMode="External"/><Relationship Id="rId2" Type="http://schemas.openxmlformats.org/officeDocument/2006/relationships/image" Target="../media/image23.jpg"/><Relationship Id="rId1" Type="http://schemas.openxmlformats.org/officeDocument/2006/relationships/slideLayout" Target="../slideLayouts/slideLayout13.xml"/><Relationship Id="rId5" Type="http://schemas.openxmlformats.org/officeDocument/2006/relationships/hyperlink" Target="https://pxhere.com/fr/photo/230904" TargetMode="Externa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joeandsarah/2596329869" TargetMode="External"/><Relationship Id="rId2" Type="http://schemas.openxmlformats.org/officeDocument/2006/relationships/image" Target="../media/image26.jpg"/><Relationship Id="rId1" Type="http://schemas.openxmlformats.org/officeDocument/2006/relationships/slideLayout" Target="../slideLayouts/slideLayout13.xml"/><Relationship Id="rId5" Type="http://schemas.openxmlformats.org/officeDocument/2006/relationships/hyperlink" Target="https://pixabay.com/en/fruit-fruit-basket-grapes-healthy-2290981/" TargetMode="Externa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photo/background-book-stack-books-close-up-1148399/"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chemistry-lab-experiment-science-306984/"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s://svgsilh.com/image/2222968.html"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ko/%EC%88%98%ED%95%99-%EC%88%98%ED%95%99-%EA%B8%B0%ED%98%B8-%EA%B8%B0%ED%98%B8-%EA%B3%84%EC%82%B0-%EA%B5%90%EC%9C%A1-%ED%95%99%EA%B5%90-%EC%97%B0%EA%B5%AC-%EC%88%98%EC%8B%9D-%EB%B0%A9%EC%A0%95%EC%8B%9D-1426894/"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goethe.de/ins/in/en/spr/mag/20941803.html" TargetMode="External"/><Relationship Id="rId2" Type="http://schemas.openxmlformats.org/officeDocument/2006/relationships/image" Target="../media/image16.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
            <a:extLst>
              <a:ext uri="{FF2B5EF4-FFF2-40B4-BE49-F238E27FC236}">
                <a16:creationId xmlns:a16="http://schemas.microsoft.com/office/drawing/2014/main" id="{4CD52771-03A4-EC9A-C063-A351DBA2D3EC}"/>
              </a:ext>
            </a:extLst>
          </p:cNvPr>
          <p:cNvSpPr>
            <a:spLocks noGrp="1"/>
          </p:cNvSpPr>
          <p:nvPr>
            <p:ph type="subTitle" idx="1"/>
          </p:nvPr>
        </p:nvSpPr>
        <p:spPr>
          <a:xfrm rot="720000">
            <a:off x="7750410" y="5088356"/>
            <a:ext cx="4343656" cy="858767"/>
          </a:xfrm>
        </p:spPr>
        <p:txBody>
          <a:bodyPr>
            <a:noAutofit/>
          </a:bodyPr>
          <a:lstStyle/>
          <a:p>
            <a:r>
              <a:rPr lang="en-US" sz="3600" b="1" dirty="0"/>
              <a:t>Year 7 Survival Guide</a:t>
            </a:r>
          </a:p>
        </p:txBody>
      </p:sp>
      <p:pic>
        <p:nvPicPr>
          <p:cNvPr id="8" name="Picture Placeholder 7" descr="A picture containing building, outdoor, sky, house&#10;&#10;Description automatically generated">
            <a:extLst>
              <a:ext uri="{FF2B5EF4-FFF2-40B4-BE49-F238E27FC236}">
                <a16:creationId xmlns:a16="http://schemas.microsoft.com/office/drawing/2014/main" id="{0EF2661F-EEF5-5912-B1FB-E78860F823C5}"/>
              </a:ext>
            </a:extLst>
          </p:cNvPr>
          <p:cNvPicPr>
            <a:picLocks noGrp="1" noChangeAspect="1"/>
          </p:cNvPicPr>
          <p:nvPr>
            <p:ph type="pic" sz="quarter" idx="15"/>
          </p:nvPr>
        </p:nvPicPr>
        <p:blipFill rotWithShape="1">
          <a:blip r:embed="rId2"/>
          <a:srcRect l="12897" r="9088" b="2"/>
          <a:stretch/>
        </p:blipFill>
        <p:spPr>
          <a:xfrm>
            <a:off x="90" y="1115082"/>
            <a:ext cx="6230657" cy="5314602"/>
          </a:xfrm>
          <a:no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27036">
            <a:off x="7262451" y="2726139"/>
            <a:ext cx="4851352" cy="1827069"/>
          </a:xfrm>
        </p:spPr>
        <p:txBody>
          <a:bodyPr anchor="ctr">
            <a:normAutofit fontScale="90000"/>
          </a:bodyPr>
          <a:lstStyle/>
          <a:p>
            <a:r>
              <a:rPr lang="en-GB" dirty="0"/>
              <a:t>Royal Wootton Bassett Academy</a:t>
            </a:r>
            <a:endParaRPr lang="ru-RU" dirty="0"/>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B20688-E43E-898F-1AE3-F02ED837F2D6}"/>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Content Placeholder 3">
            <a:extLst>
              <a:ext uri="{FF2B5EF4-FFF2-40B4-BE49-F238E27FC236}">
                <a16:creationId xmlns:a16="http://schemas.microsoft.com/office/drawing/2014/main" id="{1D59688D-9021-C2F3-46E9-42CA313B175E}"/>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GB" b="0" i="0" dirty="0">
                <a:solidFill>
                  <a:srgbClr val="000000"/>
                </a:solidFill>
                <a:effectLst/>
                <a:latin typeface="Times New Roman" panose="02020603050405020304" pitchFamily="18" charset="0"/>
              </a:rPr>
              <a:t>History teaches you about what happened in the past, such as The Battle of Normandy or The French Revolution. These are key points throughout History and in Year 7 you will start to learn about core history in term 1, then you will learn about the Norman Conquest in term 2. Term 3 will then be Medieval Times; Term 4 is the Islamic Golden Age. After that in Term 5 is The Tudors like King Henry the VIII and his 6 wives. Finally, will be the English Civil War at Term 6. </a:t>
            </a:r>
          </a:p>
          <a:p>
            <a:pPr marL="0" indent="0">
              <a:buNone/>
            </a:pPr>
            <a:r>
              <a:rPr lang="en-GB" b="0" i="0" dirty="0">
                <a:solidFill>
                  <a:srgbClr val="000000"/>
                </a:solidFill>
                <a:effectLst/>
                <a:latin typeface="Times New Roman" panose="02020603050405020304" pitchFamily="18" charset="0"/>
              </a:rPr>
              <a:t>At the end of every term will be a test which is called a mini milestone but, is nothing to worry about because it is only to see your progress. Also, at the end of every year you will have an Assessment just like any subject to see how well you have remembered all the topics you have learned that year.</a:t>
            </a:r>
            <a:endParaRPr lang="en-US" dirty="0"/>
          </a:p>
        </p:txBody>
      </p:sp>
      <p:sp>
        <p:nvSpPr>
          <p:cNvPr id="5" name="Text Placeholder 4">
            <a:extLst>
              <a:ext uri="{FF2B5EF4-FFF2-40B4-BE49-F238E27FC236}">
                <a16:creationId xmlns:a16="http://schemas.microsoft.com/office/drawing/2014/main" id="{6A8CB4AF-4C5F-A4F6-4DE0-50508620B4EB}"/>
              </a:ext>
            </a:extLst>
          </p:cNvPr>
          <p:cNvSpPr>
            <a:spLocks noGrp="1"/>
          </p:cNvSpPr>
          <p:nvPr>
            <p:ph type="body" sz="half" idx="2"/>
          </p:nvPr>
        </p:nvSpPr>
        <p:spPr/>
        <p:txBody>
          <a:bodyPr/>
          <a:lstStyle/>
          <a:p>
            <a:endParaRPr lang="en-US"/>
          </a:p>
        </p:txBody>
      </p:sp>
      <p:sp>
        <p:nvSpPr>
          <p:cNvPr id="6" name="Title 5">
            <a:extLst>
              <a:ext uri="{FF2B5EF4-FFF2-40B4-BE49-F238E27FC236}">
                <a16:creationId xmlns:a16="http://schemas.microsoft.com/office/drawing/2014/main" id="{C37A1F0A-9482-EC00-DC82-EB515482236E}"/>
              </a:ext>
            </a:extLst>
          </p:cNvPr>
          <p:cNvSpPr>
            <a:spLocks noGrp="1"/>
          </p:cNvSpPr>
          <p:nvPr>
            <p:ph type="title"/>
          </p:nvPr>
        </p:nvSpPr>
        <p:spPr/>
        <p:txBody>
          <a:bodyPr/>
          <a:lstStyle/>
          <a:p>
            <a:r>
              <a:rPr lang="en-US" dirty="0"/>
              <a:t>History </a:t>
            </a:r>
          </a:p>
        </p:txBody>
      </p:sp>
      <p:pic>
        <p:nvPicPr>
          <p:cNvPr id="2" name="Picture 1" descr="The Norman Conquest of England">
            <a:extLst>
              <a:ext uri="{FF2B5EF4-FFF2-40B4-BE49-F238E27FC236}">
                <a16:creationId xmlns:a16="http://schemas.microsoft.com/office/drawing/2014/main" id="{BE3B7AB0-62A7-54E5-010B-CFA8F7180D70}"/>
              </a:ext>
            </a:extLst>
          </p:cNvPr>
          <p:cNvPicPr>
            <a:picLocks noChangeAspect="1"/>
          </p:cNvPicPr>
          <p:nvPr/>
        </p:nvPicPr>
        <p:blipFill>
          <a:blip r:embed="rId2"/>
          <a:stretch>
            <a:fillRect/>
          </a:stretch>
        </p:blipFill>
        <p:spPr>
          <a:xfrm>
            <a:off x="911023" y="3303541"/>
            <a:ext cx="3789802" cy="1885720"/>
          </a:xfrm>
          <a:prstGeom prst="rect">
            <a:avLst/>
          </a:prstGeom>
        </p:spPr>
      </p:pic>
    </p:spTree>
    <p:extLst>
      <p:ext uri="{BB962C8B-B14F-4D97-AF65-F5344CB8AC3E}">
        <p14:creationId xmlns:p14="http://schemas.microsoft.com/office/powerpoint/2010/main" val="288610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11</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7672" y="341556"/>
            <a:ext cx="4603465" cy="1325563"/>
          </a:xfrm>
        </p:spPr>
        <p:txBody>
          <a:bodyPr anchor="ctr">
            <a:normAutofit/>
          </a:bodyPr>
          <a:lstStyle/>
          <a:p>
            <a:r>
              <a:rPr lang="en-GB" dirty="0"/>
              <a:t>Computer Science</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1813188043"/>
              </p:ext>
            </p:extLst>
          </p:nvPr>
        </p:nvGraphicFramePr>
        <p:xfrm>
          <a:off x="2985077" y="2408421"/>
          <a:ext cx="7968294" cy="3902528"/>
        </p:xfrm>
        <a:graphic>
          <a:graphicData uri="http://schemas.openxmlformats.org/drawingml/2006/table">
            <a:tbl>
              <a:tblPr firstRow="1" bandRow="1">
                <a:tableStyleId>{8799B23B-EC83-4686-B30A-512413B5E67A}</a:tableStyleId>
              </a:tblPr>
              <a:tblGrid>
                <a:gridCol w="7968294">
                  <a:extLst>
                    <a:ext uri="{9D8B030D-6E8A-4147-A177-3AD203B41FA5}">
                      <a16:colId xmlns:a16="http://schemas.microsoft.com/office/drawing/2014/main" val="2518562942"/>
                    </a:ext>
                  </a:extLst>
                </a:gridCol>
              </a:tblGrid>
              <a:tr h="3902528">
                <a:tc>
                  <a:txBody>
                    <a:bodyPr/>
                    <a:lstStyle/>
                    <a:p>
                      <a:r>
                        <a:rPr lang="en-GB" sz="1800" b="0" i="0" kern="1200" dirty="0">
                          <a:solidFill>
                            <a:schemeClr val="tx1"/>
                          </a:solidFill>
                          <a:effectLst/>
                          <a:latin typeface="+mn-lt"/>
                          <a:ea typeface="+mn-ea"/>
                          <a:cs typeface="+mn-cs"/>
                        </a:rPr>
                        <a:t>In ICT you will learn lots of new computing skills from making presentations on power point to learning about robotics and how to use spreadsheets.</a:t>
                      </a:r>
                    </a:p>
                    <a:p>
                      <a:r>
                        <a:rPr lang="en-GB" sz="1800" b="0" i="0" kern="1200" dirty="0">
                          <a:solidFill>
                            <a:schemeClr val="tx1"/>
                          </a:solidFill>
                          <a:effectLst/>
                          <a:latin typeface="+mn-lt"/>
                          <a:ea typeface="+mn-ea"/>
                          <a:cs typeface="+mn-cs"/>
                        </a:rPr>
                        <a:t>When learning about ICT your teachers will go through what you need to do step-by-step so it’s easier for students to understand and remember. These useful skills you learn are crucial for the future and will improve your learning throughout RWBA.</a:t>
                      </a:r>
                    </a:p>
                    <a:p>
                      <a:r>
                        <a:rPr lang="en-GB" sz="1800" b="0" i="0" kern="1200" dirty="0">
                          <a:solidFill>
                            <a:schemeClr val="tx1"/>
                          </a:solidFill>
                          <a:effectLst/>
                          <a:latin typeface="+mn-lt"/>
                          <a:ea typeface="+mn-ea"/>
                          <a:cs typeface="+mn-cs"/>
                        </a:rPr>
                        <a:t>In the computing rooms there are no drinks aloud near the computers for your, and your peer's safety. ICT is also about fun. Teachers will set fun activities during lessons such as, Kahoot, hour of code… and many more interesting websites you can visit.</a:t>
                      </a:r>
                    </a:p>
                    <a:p>
                      <a:endParaRPr lang="en-GB" sz="3000" dirty="0">
                        <a:effectLst/>
                      </a:endParaRPr>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A pen on a keyboard&#10;&#10;Description automatically generated">
            <a:extLst>
              <a:ext uri="{FF2B5EF4-FFF2-40B4-BE49-F238E27FC236}">
                <a16:creationId xmlns:a16="http://schemas.microsoft.com/office/drawing/2014/main" id="{BFA7C158-FF91-EC43-C2D4-A11C2CDC44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94475" y="0"/>
            <a:ext cx="3197525" cy="2141676"/>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F084CF98-DCF5-5139-CC8D-2C224843885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2349856"/>
            <a:ext cx="2648476" cy="1630392"/>
          </a:xfrm>
          <a:prstGeom prst="rect">
            <a:avLst/>
          </a:prstGeom>
        </p:spPr>
      </p:pic>
    </p:spTree>
    <p:extLst>
      <p:ext uri="{BB962C8B-B14F-4D97-AF65-F5344CB8AC3E}">
        <p14:creationId xmlns:p14="http://schemas.microsoft.com/office/powerpoint/2010/main" val="30649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12</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Geography</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1758863466"/>
              </p:ext>
            </p:extLst>
          </p:nvPr>
        </p:nvGraphicFramePr>
        <p:xfrm>
          <a:off x="2131886" y="1907807"/>
          <a:ext cx="9031857" cy="4726704"/>
        </p:xfrm>
        <a:graphic>
          <a:graphicData uri="http://schemas.openxmlformats.org/drawingml/2006/table">
            <a:tbl>
              <a:tblPr firstRow="1" bandRow="1">
                <a:tableStyleId>{8799B23B-EC83-4686-B30A-512413B5E67A}</a:tableStyleId>
              </a:tblPr>
              <a:tblGrid>
                <a:gridCol w="9031857">
                  <a:extLst>
                    <a:ext uri="{9D8B030D-6E8A-4147-A177-3AD203B41FA5}">
                      <a16:colId xmlns:a16="http://schemas.microsoft.com/office/drawing/2014/main" val="2518562942"/>
                    </a:ext>
                  </a:extLst>
                </a:gridCol>
              </a:tblGrid>
              <a:tr h="4571838">
                <a:tc>
                  <a:txBody>
                    <a:bodyPr/>
                    <a:lstStyle/>
                    <a:p>
                      <a:r>
                        <a:rPr lang="en-GB" sz="3000" dirty="0">
                          <a:effectLst/>
                        </a:rPr>
                        <a:t>Geography is a fun subject. You get to learn about the world both locally and globally which is really interesting. In year 7 you get to go on a trip to Jubilee lake to help you make graphs and collect data.</a:t>
                      </a:r>
                    </a:p>
                    <a:p>
                      <a:r>
                        <a:rPr lang="en-GB" sz="3000" dirty="0">
                          <a:effectLst/>
                        </a:rPr>
                        <a:t>You often do graphs, biomes and microbiomes. Graphs are a great way to represent data and you will learn all about this. When looking at biomes you must look at animals' habitats and see how they have adapted to their environment. Microbiomes measure wind speed and directions which is really good.</a:t>
                      </a:r>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A map of the world&#10;&#10;Description automatically generated">
            <a:extLst>
              <a:ext uri="{FF2B5EF4-FFF2-40B4-BE49-F238E27FC236}">
                <a16:creationId xmlns:a16="http://schemas.microsoft.com/office/drawing/2014/main" id="{133B85AC-FF44-4AA3-E65F-1AC7AAAC87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52572" y="0"/>
            <a:ext cx="2739428" cy="1712143"/>
          </a:xfrm>
          <a:prstGeom prst="rect">
            <a:avLst/>
          </a:prstGeom>
        </p:spPr>
      </p:pic>
    </p:spTree>
    <p:extLst>
      <p:ext uri="{BB962C8B-B14F-4D97-AF65-F5344CB8AC3E}">
        <p14:creationId xmlns:p14="http://schemas.microsoft.com/office/powerpoint/2010/main" val="241562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13</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Music</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4133973969"/>
              </p:ext>
            </p:extLst>
          </p:nvPr>
        </p:nvGraphicFramePr>
        <p:xfrm>
          <a:off x="2281473" y="1827704"/>
          <a:ext cx="8475199" cy="4909584"/>
        </p:xfrm>
        <a:graphic>
          <a:graphicData uri="http://schemas.openxmlformats.org/drawingml/2006/table">
            <a:tbl>
              <a:tblPr firstRow="1" bandRow="1">
                <a:tableStyleId>{8799B23B-EC83-4686-B30A-512413B5E67A}</a:tableStyleId>
              </a:tblPr>
              <a:tblGrid>
                <a:gridCol w="8475199">
                  <a:extLst>
                    <a:ext uri="{9D8B030D-6E8A-4147-A177-3AD203B41FA5}">
                      <a16:colId xmlns:a16="http://schemas.microsoft.com/office/drawing/2014/main" val="2518562942"/>
                    </a:ext>
                  </a:extLst>
                </a:gridCol>
              </a:tblGrid>
              <a:tr h="4571838">
                <a:tc>
                  <a:txBody>
                    <a:bodyPr/>
                    <a:lstStyle/>
                    <a:p>
                      <a:r>
                        <a:rPr lang="en-GB" sz="2400" b="0" i="0" kern="1200" dirty="0">
                          <a:solidFill>
                            <a:schemeClr val="tx1"/>
                          </a:solidFill>
                          <a:effectLst/>
                          <a:latin typeface="+mn-lt"/>
                          <a:ea typeface="+mn-ea"/>
                          <a:cs typeface="+mn-cs"/>
                        </a:rPr>
                        <a:t>At RWBA, in our music lessons, we learn music theory and how to play instruments. In year 7 we start off with learning how to clap a rhythm in time. We use certain words to show how long a note lasts. During the time we are not playing instruments we learn keywords, the history and origin of music and listen to pieces. The best part is when we get to make music and play the instruments. In year 7 we learn keyboard violin and ukulele. On keyboard we learn piano techniques, pieces such as o when the saints, the last post and Christmas songs. On violin we start with a simple piece before moving on to twinkle </a:t>
                      </a:r>
                      <a:r>
                        <a:rPr lang="en-GB" sz="2400" b="0" i="0" kern="1200" dirty="0" err="1">
                          <a:solidFill>
                            <a:schemeClr val="tx1"/>
                          </a:solidFill>
                          <a:effectLst/>
                          <a:latin typeface="+mn-lt"/>
                          <a:ea typeface="+mn-ea"/>
                          <a:cs typeface="+mn-cs"/>
                        </a:rPr>
                        <a:t>twinkle</a:t>
                      </a:r>
                      <a:r>
                        <a:rPr lang="en-GB" sz="2400" b="0" i="0" kern="1200" dirty="0">
                          <a:solidFill>
                            <a:schemeClr val="tx1"/>
                          </a:solidFill>
                          <a:effectLst/>
                          <a:latin typeface="+mn-lt"/>
                          <a:ea typeface="+mn-ea"/>
                          <a:cs typeface="+mn-cs"/>
                        </a:rPr>
                        <a:t> little star. On the ukulele we learn chords and how to strum them. In terms of extra-curricular music, we have after school music clubs which you can get involved in. </a:t>
                      </a:r>
                      <a:endParaRPr lang="en-GB" sz="2400" dirty="0">
                        <a:effectLst/>
                      </a:endParaRPr>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A musical notes and clef">
            <a:extLst>
              <a:ext uri="{FF2B5EF4-FFF2-40B4-BE49-F238E27FC236}">
                <a16:creationId xmlns:a16="http://schemas.microsoft.com/office/drawing/2014/main" id="{922A3F58-2284-7CC4-E272-EBB638C6F3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86796" y="0"/>
            <a:ext cx="2405204" cy="1827704"/>
          </a:xfrm>
          <a:prstGeom prst="rect">
            <a:avLst/>
          </a:prstGeom>
        </p:spPr>
      </p:pic>
      <p:pic>
        <p:nvPicPr>
          <p:cNvPr id="7" name="Picture 6" descr="A close-up of a person playing a piano">
            <a:extLst>
              <a:ext uri="{FF2B5EF4-FFF2-40B4-BE49-F238E27FC236}">
                <a16:creationId xmlns:a16="http://schemas.microsoft.com/office/drawing/2014/main" id="{3AB0D85E-7115-BD31-DC8F-2CA1D86740D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483" y="2518948"/>
            <a:ext cx="2070666" cy="1380444"/>
          </a:xfrm>
          <a:prstGeom prst="rect">
            <a:avLst/>
          </a:prstGeom>
        </p:spPr>
      </p:pic>
    </p:spTree>
    <p:extLst>
      <p:ext uri="{BB962C8B-B14F-4D97-AF65-F5344CB8AC3E}">
        <p14:creationId xmlns:p14="http://schemas.microsoft.com/office/powerpoint/2010/main" val="288553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14</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P.E</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2585223257"/>
              </p:ext>
            </p:extLst>
          </p:nvPr>
        </p:nvGraphicFramePr>
        <p:xfrm>
          <a:off x="2740445" y="1942690"/>
          <a:ext cx="7968294" cy="4571838"/>
        </p:xfrm>
        <a:graphic>
          <a:graphicData uri="http://schemas.openxmlformats.org/drawingml/2006/table">
            <a:tbl>
              <a:tblPr firstRow="1" bandRow="1">
                <a:tableStyleId>{8799B23B-EC83-4686-B30A-512413B5E67A}</a:tableStyleId>
              </a:tblPr>
              <a:tblGrid>
                <a:gridCol w="7968294">
                  <a:extLst>
                    <a:ext uri="{9D8B030D-6E8A-4147-A177-3AD203B41FA5}">
                      <a16:colId xmlns:a16="http://schemas.microsoft.com/office/drawing/2014/main" val="2518562942"/>
                    </a:ext>
                  </a:extLst>
                </a:gridCol>
              </a:tblGrid>
              <a:tr h="4571838">
                <a:tc>
                  <a:txBody>
                    <a:bodyPr/>
                    <a:lstStyle/>
                    <a:p>
                      <a:pPr lvl="0">
                        <a:buNone/>
                      </a:pPr>
                      <a:r>
                        <a:rPr lang="en-GB" sz="1800" b="0" i="0" kern="1200" dirty="0">
                          <a:solidFill>
                            <a:schemeClr val="tx1"/>
                          </a:solidFill>
                          <a:effectLst/>
                          <a:latin typeface="+mn-lt"/>
                          <a:ea typeface="+mn-ea"/>
                          <a:cs typeface="+mn-cs"/>
                        </a:rPr>
                        <a:t>At RWBA, in our PE lessons, we learn the basics of certain games such as invasion games and bat and ball games, net and wall games, we also do aesthetics (Dance/gymnastics), health and fitness and OAA (outdoor adventure activities, orienteering). In invasion games we play rugby, football, netball handball, basketball dodgeball, bench ball and hockey. In our bat and ball lessons we play rounders cricket baseball and softball. In our net and wall games we play tennis, badminton, and volleyball. In our aesthetics lessons we learn a routine(gymnastics). In our Health and Fitness, we learn circuit training and in outdoor adventure activities we learn map reading and grid references; we also do hunt for objects around the school and filling a wordsearch by going to coordinates around the school and finding the name of the object at that location. There are extra-curricular PE clubs for a range of sports (this changes every term and can often depend on whatever is in season). For these clubs you get to participate in fixtures against other schools. These are picked based off attendance as well as the rep honours witch you get if you go to club for 75% of the days it is on.</a:t>
                      </a:r>
                      <a:endParaRPr lang="en-GB" dirty="0"/>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A person kicking a football ball">
            <a:extLst>
              <a:ext uri="{FF2B5EF4-FFF2-40B4-BE49-F238E27FC236}">
                <a16:creationId xmlns:a16="http://schemas.microsoft.com/office/drawing/2014/main" id="{4C16AF07-9592-0775-1E34-4D5225E7F6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055" y="2688878"/>
            <a:ext cx="2273552" cy="1515701"/>
          </a:xfrm>
          <a:prstGeom prst="rect">
            <a:avLst/>
          </a:prstGeom>
        </p:spPr>
      </p:pic>
      <p:pic>
        <p:nvPicPr>
          <p:cNvPr id="7" name="Picture 6" descr="A group of women running on a track&#10;&#10;Description automatically generated">
            <a:extLst>
              <a:ext uri="{FF2B5EF4-FFF2-40B4-BE49-F238E27FC236}">
                <a16:creationId xmlns:a16="http://schemas.microsoft.com/office/drawing/2014/main" id="{D0D56E44-B347-ADFB-E966-21A6F910C62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25480" y="25492"/>
            <a:ext cx="2966519" cy="1725525"/>
          </a:xfrm>
          <a:prstGeom prst="rect">
            <a:avLst/>
          </a:prstGeom>
        </p:spPr>
      </p:pic>
    </p:spTree>
    <p:extLst>
      <p:ext uri="{BB962C8B-B14F-4D97-AF65-F5344CB8AC3E}">
        <p14:creationId xmlns:p14="http://schemas.microsoft.com/office/powerpoint/2010/main" val="9273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5A5D0-527E-FFEE-7347-1E46C7BB3B8B}"/>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pic>
        <p:nvPicPr>
          <p:cNvPr id="2" name="Content Placeholder 1" descr="A picture containing text, font, typography, design&#10;&#10;Description automatically generated">
            <a:extLst>
              <a:ext uri="{FF2B5EF4-FFF2-40B4-BE49-F238E27FC236}">
                <a16:creationId xmlns:a16="http://schemas.microsoft.com/office/drawing/2014/main" id="{031545F8-F512-BBF4-0435-2A0E0D129721}"/>
              </a:ext>
            </a:extLst>
          </p:cNvPr>
          <p:cNvPicPr>
            <a:picLocks noGrp="1" noChangeAspect="1"/>
          </p:cNvPicPr>
          <p:nvPr>
            <p:ph idx="1"/>
          </p:nvPr>
        </p:nvPicPr>
        <p:blipFill>
          <a:blip r:embed="rId2"/>
          <a:stretch>
            <a:fillRect/>
          </a:stretch>
        </p:blipFill>
        <p:spPr>
          <a:xfrm>
            <a:off x="5914732" y="1920137"/>
            <a:ext cx="5972318" cy="3017725"/>
          </a:xfrm>
        </p:spPr>
      </p:pic>
      <p:sp>
        <p:nvSpPr>
          <p:cNvPr id="5" name="Text Placeholder 4">
            <a:extLst>
              <a:ext uri="{FF2B5EF4-FFF2-40B4-BE49-F238E27FC236}">
                <a16:creationId xmlns:a16="http://schemas.microsoft.com/office/drawing/2014/main" id="{19FC9928-AF55-B98E-0F84-EF6C5862F54E}"/>
              </a:ext>
            </a:extLst>
          </p:cNvPr>
          <p:cNvSpPr>
            <a:spLocks noGrp="1"/>
          </p:cNvSpPr>
          <p:nvPr>
            <p:ph type="body" sz="half" idx="2"/>
          </p:nvPr>
        </p:nvSpPr>
        <p:spPr>
          <a:xfrm>
            <a:off x="304950" y="2453080"/>
            <a:ext cx="5276341" cy="3740685"/>
          </a:xfrm>
        </p:spPr>
        <p:txBody>
          <a:bodyPr>
            <a:normAutofit/>
          </a:bodyPr>
          <a:lstStyle/>
          <a:p>
            <a:pPr algn="ctr"/>
            <a:r>
              <a:rPr lang="en-US" dirty="0"/>
              <a:t>In EP you will look at deep questions about the world, religion and their stories. </a:t>
            </a:r>
          </a:p>
          <a:p>
            <a:pPr algn="ctr"/>
            <a:r>
              <a:rPr lang="en-US" dirty="0"/>
              <a:t>In term 1 you’ll look at cosmology which is the study of the universe, this topic is really enjoyable and interesting. </a:t>
            </a:r>
          </a:p>
          <a:p>
            <a:pPr algn="ctr"/>
            <a:r>
              <a:rPr lang="en-US" dirty="0"/>
              <a:t>Towards the end of the year, you’ll look at the topic of BAME (black, Asian minority ethnicities). This is an important thing to learn about as you’ll understand about their rights and the people who have stood up for that. </a:t>
            </a:r>
          </a:p>
          <a:p>
            <a:pPr algn="ctr"/>
            <a:r>
              <a:rPr lang="en-US" dirty="0"/>
              <a:t>During your school year, you’ll learn about pilgrimage which also links to many topics in your History lessons.</a:t>
            </a:r>
          </a:p>
        </p:txBody>
      </p:sp>
      <p:sp>
        <p:nvSpPr>
          <p:cNvPr id="6" name="Title 5">
            <a:extLst>
              <a:ext uri="{FF2B5EF4-FFF2-40B4-BE49-F238E27FC236}">
                <a16:creationId xmlns:a16="http://schemas.microsoft.com/office/drawing/2014/main" id="{B75D931A-11A1-9F15-3C60-149FB59333AA}"/>
              </a:ext>
            </a:extLst>
          </p:cNvPr>
          <p:cNvSpPr>
            <a:spLocks noGrp="1"/>
          </p:cNvSpPr>
          <p:nvPr>
            <p:ph type="title"/>
          </p:nvPr>
        </p:nvSpPr>
        <p:spPr/>
        <p:txBody>
          <a:bodyPr/>
          <a:lstStyle/>
          <a:p>
            <a:r>
              <a:rPr lang="en-US" dirty="0"/>
              <a:t>Ethics &amp; Philosophy</a:t>
            </a:r>
          </a:p>
        </p:txBody>
      </p:sp>
    </p:spTree>
    <p:extLst>
      <p:ext uri="{BB962C8B-B14F-4D97-AF65-F5344CB8AC3E}">
        <p14:creationId xmlns:p14="http://schemas.microsoft.com/office/powerpoint/2010/main" val="410320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16</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Lunch time</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3187766475"/>
              </p:ext>
            </p:extLst>
          </p:nvPr>
        </p:nvGraphicFramePr>
        <p:xfrm>
          <a:off x="2752164" y="2113471"/>
          <a:ext cx="7968294" cy="4152695"/>
        </p:xfrm>
        <a:graphic>
          <a:graphicData uri="http://schemas.openxmlformats.org/drawingml/2006/table">
            <a:tbl>
              <a:tblPr firstRow="1" bandRow="1">
                <a:tableStyleId>{8799B23B-EC83-4686-B30A-512413B5E67A}</a:tableStyleId>
              </a:tblPr>
              <a:tblGrid>
                <a:gridCol w="7968294">
                  <a:extLst>
                    <a:ext uri="{9D8B030D-6E8A-4147-A177-3AD203B41FA5}">
                      <a16:colId xmlns:a16="http://schemas.microsoft.com/office/drawing/2014/main" val="2518562942"/>
                    </a:ext>
                  </a:extLst>
                </a:gridCol>
              </a:tblGrid>
              <a:tr h="4152695">
                <a:tc>
                  <a:txBody>
                    <a:bodyPr/>
                    <a:lstStyle/>
                    <a:p>
                      <a:pPr lvl="0">
                        <a:buNone/>
                      </a:pPr>
                      <a:r>
                        <a:rPr lang="en-GB" dirty="0"/>
                        <a:t>Lunch is when you can eat and play with your friends. Unlike break, lunch is a bit longer. It is 30 minutes long. An example of the school lunch menu is:</a:t>
                      </a:r>
                    </a:p>
                    <a:p>
                      <a:pPr lvl="0">
                        <a:buNone/>
                      </a:pPr>
                      <a:endParaRPr lang="en-GB" dirty="0"/>
                    </a:p>
                    <a:p>
                      <a:pPr lvl="0">
                        <a:buNone/>
                      </a:pPr>
                      <a:r>
                        <a:rPr lang="en-GB" dirty="0"/>
                        <a:t>Monday – Flat Bread </a:t>
                      </a:r>
                    </a:p>
                    <a:p>
                      <a:pPr lvl="0">
                        <a:buNone/>
                      </a:pPr>
                      <a:r>
                        <a:rPr lang="en-GB" dirty="0"/>
                        <a:t>Tuesday – Hotdogs/ Burgers </a:t>
                      </a:r>
                    </a:p>
                    <a:p>
                      <a:pPr lvl="0">
                        <a:buNone/>
                      </a:pPr>
                      <a:r>
                        <a:rPr lang="en-GB" dirty="0"/>
                        <a:t>Wednesday – Chicken nuggets and chips </a:t>
                      </a:r>
                    </a:p>
                    <a:p>
                      <a:pPr lvl="0">
                        <a:buNone/>
                      </a:pPr>
                      <a:r>
                        <a:rPr lang="en-GB" dirty="0"/>
                        <a:t>Thursday – Pizza/ Hotdogs </a:t>
                      </a:r>
                    </a:p>
                    <a:p>
                      <a:pPr lvl="0">
                        <a:buNone/>
                      </a:pPr>
                      <a:r>
                        <a:rPr lang="en-GB" dirty="0"/>
                        <a:t>Friday – Chicken wraps </a:t>
                      </a:r>
                    </a:p>
                    <a:p>
                      <a:pPr lvl="0">
                        <a:buNone/>
                      </a:pPr>
                      <a:endParaRPr lang="en-GB" dirty="0"/>
                    </a:p>
                    <a:p>
                      <a:pPr lvl="0">
                        <a:buNone/>
                      </a:pPr>
                      <a:r>
                        <a:rPr lang="en-GB" dirty="0"/>
                        <a:t>You can also have desserts like jam doughnuts, cookies, yoghurt, muffins, hot chocolate and ice cream. </a:t>
                      </a:r>
                    </a:p>
                    <a:p>
                      <a:pPr lvl="0">
                        <a:buNone/>
                      </a:pPr>
                      <a:endParaRPr lang="en-GB" dirty="0"/>
                    </a:p>
                    <a:p>
                      <a:pPr lvl="0">
                        <a:buNone/>
                      </a:pPr>
                      <a:r>
                        <a:rPr lang="en-GB" dirty="0"/>
                        <a:t>In year 7, you will get middle lunch which is 13:00-13:30.</a:t>
                      </a:r>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Close up of food on a plate&#10;&#10;Description automatically generated">
            <a:extLst>
              <a:ext uri="{FF2B5EF4-FFF2-40B4-BE49-F238E27FC236}">
                <a16:creationId xmlns:a16="http://schemas.microsoft.com/office/drawing/2014/main" id="{7B9A2F06-8F56-A363-F489-2F06FA7315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055" y="2341943"/>
            <a:ext cx="2329132" cy="1553513"/>
          </a:xfrm>
          <a:prstGeom prst="rect">
            <a:avLst/>
          </a:prstGeom>
        </p:spPr>
      </p:pic>
      <p:pic>
        <p:nvPicPr>
          <p:cNvPr id="8" name="Picture 7" descr="A basket full of fruit&#10;&#10;Description automatically generated">
            <a:extLst>
              <a:ext uri="{FF2B5EF4-FFF2-40B4-BE49-F238E27FC236}">
                <a16:creationId xmlns:a16="http://schemas.microsoft.com/office/drawing/2014/main" id="{F50CCFA2-BAC5-4D60-FF63-FB6A9E4A8C6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13011" y="0"/>
            <a:ext cx="2978989" cy="1985993"/>
          </a:xfrm>
          <a:prstGeom prst="rect">
            <a:avLst/>
          </a:prstGeom>
        </p:spPr>
      </p:pic>
    </p:spTree>
    <p:extLst>
      <p:ext uri="{BB962C8B-B14F-4D97-AF65-F5344CB8AC3E}">
        <p14:creationId xmlns:p14="http://schemas.microsoft.com/office/powerpoint/2010/main" val="215197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17</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Break time</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4063329292"/>
              </p:ext>
            </p:extLst>
          </p:nvPr>
        </p:nvGraphicFramePr>
        <p:xfrm>
          <a:off x="2752164" y="1694329"/>
          <a:ext cx="7968294" cy="4571838"/>
        </p:xfrm>
        <a:graphic>
          <a:graphicData uri="http://schemas.openxmlformats.org/drawingml/2006/table">
            <a:tbl>
              <a:tblPr firstRow="1" bandRow="1">
                <a:tableStyleId>{8799B23B-EC83-4686-B30A-512413B5E67A}</a:tableStyleId>
              </a:tblPr>
              <a:tblGrid>
                <a:gridCol w="7968294">
                  <a:extLst>
                    <a:ext uri="{9D8B030D-6E8A-4147-A177-3AD203B41FA5}">
                      <a16:colId xmlns:a16="http://schemas.microsoft.com/office/drawing/2014/main" val="2518562942"/>
                    </a:ext>
                  </a:extLst>
                </a:gridCol>
              </a:tblGrid>
              <a:tr h="4571838">
                <a:tc>
                  <a:txBody>
                    <a:bodyPr/>
                    <a:lstStyle/>
                    <a:p>
                      <a:pPr rtl="0" fontAlgn="base"/>
                      <a:r>
                        <a:rPr lang="en-GB" sz="1800" b="0" i="0" kern="1200" dirty="0">
                          <a:solidFill>
                            <a:schemeClr val="tx1"/>
                          </a:solidFill>
                          <a:effectLst/>
                          <a:latin typeface="+mn-lt"/>
                          <a:ea typeface="+mn-ea"/>
                          <a:cs typeface="+mn-cs"/>
                        </a:rPr>
                        <a:t>Break time is a 20 minute long duration where you are able to buy food and hang out with your friends, during this time you should go to the toilet. When you are in Y7, the toilets are located under the DT stairs. You could also use this time to print out your work if you don't have a printer at home. But most of all, break time is a great time to catch up with your friends and have a break from your lessons.</a:t>
                      </a:r>
                    </a:p>
                    <a:p>
                      <a:pPr lvl="0">
                        <a:buNone/>
                      </a:pPr>
                      <a:endParaRPr lang="en-GB" dirty="0"/>
                    </a:p>
                    <a:p>
                      <a:pPr lvl="0">
                        <a:buNone/>
                      </a:pPr>
                      <a:r>
                        <a:rPr lang="en-GB" dirty="0"/>
                        <a:t>Break time is 11:10-11:30.</a:t>
                      </a:r>
                    </a:p>
                  </a:txBody>
                  <a:tcPr marL="154705" marR="154705" marT="77352" marB="77352" anchor="ctr"/>
                </a:tc>
                <a:extLst>
                  <a:ext uri="{0D108BD9-81ED-4DB2-BD59-A6C34878D82A}">
                    <a16:rowId xmlns:a16="http://schemas.microsoft.com/office/drawing/2014/main" val="1199628222"/>
                  </a:ext>
                </a:extLst>
              </a:tr>
            </a:tbl>
          </a:graphicData>
        </a:graphic>
      </p:graphicFrame>
    </p:spTree>
    <p:extLst>
      <p:ext uri="{BB962C8B-B14F-4D97-AF65-F5344CB8AC3E}">
        <p14:creationId xmlns:p14="http://schemas.microsoft.com/office/powerpoint/2010/main" val="377489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18</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82808" y="320372"/>
            <a:ext cx="5338712" cy="1325563"/>
          </a:xfrm>
        </p:spPr>
        <p:txBody>
          <a:bodyPr anchor="ctr">
            <a:normAutofit/>
          </a:bodyPr>
          <a:lstStyle/>
          <a:p>
            <a:r>
              <a:rPr lang="en-GB" dirty="0"/>
              <a:t>After school clubs</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158553260"/>
              </p:ext>
            </p:extLst>
          </p:nvPr>
        </p:nvGraphicFramePr>
        <p:xfrm>
          <a:off x="2752164" y="1694329"/>
          <a:ext cx="7968294" cy="5092464"/>
        </p:xfrm>
        <a:graphic>
          <a:graphicData uri="http://schemas.openxmlformats.org/drawingml/2006/table">
            <a:tbl>
              <a:tblPr firstRow="1" bandRow="1">
                <a:tableStyleId>{8799B23B-EC83-4686-B30A-512413B5E67A}</a:tableStyleId>
              </a:tblPr>
              <a:tblGrid>
                <a:gridCol w="7968294">
                  <a:extLst>
                    <a:ext uri="{9D8B030D-6E8A-4147-A177-3AD203B41FA5}">
                      <a16:colId xmlns:a16="http://schemas.microsoft.com/office/drawing/2014/main" val="2518562942"/>
                    </a:ext>
                  </a:extLst>
                </a:gridCol>
              </a:tblGrid>
              <a:tr h="4571838">
                <a:tc>
                  <a:txBody>
                    <a:bodyPr/>
                    <a:lstStyle/>
                    <a:p>
                      <a:pPr rtl="0" fontAlgn="base"/>
                      <a:r>
                        <a:rPr lang="en-GB" sz="1800" b="0" i="0" kern="1200" dirty="0">
                          <a:solidFill>
                            <a:schemeClr val="tx1"/>
                          </a:solidFill>
                          <a:effectLst/>
                          <a:latin typeface="+mn-lt"/>
                          <a:ea typeface="+mn-ea"/>
                          <a:cs typeface="+mn-cs"/>
                        </a:rPr>
                        <a:t>After school clubs happen form 15:00-16:00. These clubs vary from sports to learning different subjects. For Example:</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Art club</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Football club </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Robotics club</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Badminton club</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Lots of PE clubs </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Drama club </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Music Clubs </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Comic Club </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Science Clubs </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Chess Club </a:t>
                      </a: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And many more.</a:t>
                      </a:r>
                    </a:p>
                    <a:p>
                      <a:pPr marL="285750" indent="-285750" rtl="0" fontAlgn="base">
                        <a:buFont typeface="Arial" panose="020B0604020202020204" pitchFamily="34" charset="0"/>
                        <a:buChar char="•"/>
                      </a:pPr>
                      <a:endParaRPr lang="en-GB" sz="18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en-GB" sz="1800" b="0" i="0" kern="1200" dirty="0">
                          <a:solidFill>
                            <a:schemeClr val="tx1"/>
                          </a:solidFill>
                          <a:effectLst/>
                          <a:latin typeface="+mn-lt"/>
                          <a:ea typeface="+mn-ea"/>
                          <a:cs typeface="+mn-cs"/>
                        </a:rPr>
                        <a:t>All these clubs are completely free and so much fun. This is also a great way to make friends with people not in your class but with the same interests as you. However, the club you would have to pay for is rock climbing.</a:t>
                      </a:r>
                    </a:p>
                    <a:p>
                      <a:pPr lvl="0">
                        <a:buNone/>
                      </a:pPr>
                      <a:endParaRPr lang="en-GB" dirty="0"/>
                    </a:p>
                  </a:txBody>
                  <a:tcPr marL="154705" marR="154705" marT="77352" marB="77352" anchor="ctr"/>
                </a:tc>
                <a:extLst>
                  <a:ext uri="{0D108BD9-81ED-4DB2-BD59-A6C34878D82A}">
                    <a16:rowId xmlns:a16="http://schemas.microsoft.com/office/drawing/2014/main" val="1199628222"/>
                  </a:ext>
                </a:extLst>
              </a:tr>
            </a:tbl>
          </a:graphicData>
        </a:graphic>
      </p:graphicFrame>
    </p:spTree>
    <p:extLst>
      <p:ext uri="{BB962C8B-B14F-4D97-AF65-F5344CB8AC3E}">
        <p14:creationId xmlns:p14="http://schemas.microsoft.com/office/powerpoint/2010/main" val="20628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2</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English</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1773698064"/>
              </p:ext>
            </p:extLst>
          </p:nvPr>
        </p:nvGraphicFramePr>
        <p:xfrm>
          <a:off x="2475740" y="1431985"/>
          <a:ext cx="9241766" cy="5086547"/>
        </p:xfrm>
        <a:graphic>
          <a:graphicData uri="http://schemas.openxmlformats.org/drawingml/2006/table">
            <a:tbl>
              <a:tblPr firstRow="1" bandRow="1">
                <a:tableStyleId>{8799B23B-EC83-4686-B30A-512413B5E67A}</a:tableStyleId>
              </a:tblPr>
              <a:tblGrid>
                <a:gridCol w="9241766">
                  <a:extLst>
                    <a:ext uri="{9D8B030D-6E8A-4147-A177-3AD203B41FA5}">
                      <a16:colId xmlns:a16="http://schemas.microsoft.com/office/drawing/2014/main" val="2518562942"/>
                    </a:ext>
                  </a:extLst>
                </a:gridCol>
              </a:tblGrid>
              <a:tr h="5086547">
                <a:tc>
                  <a:txBody>
                    <a:bodyPr/>
                    <a:lstStyle/>
                    <a:p>
                      <a:pPr algn="just"/>
                      <a:r>
                        <a:rPr lang="en-GB" sz="2000" dirty="0">
                          <a:effectLst/>
                        </a:rPr>
                        <a:t>At RWBA English is taken seriously as it is a core subject. At the start of the lesson, you will get 10 minutes to read a book of your choice and some students will be asked questions about the book they have just read. In English you will get a new subject to learn about every term, most of the time it will be based around a piece of influential or factual writing. During this time, you will evaluate the piece of writing and complete a task based on what you have worked on during the lesson and this is the base of most English lessons. At the end of most topics, you will write a short paragraph about what you have been learning about. Once a fortnight you will have a lesson in the library where you will read a book of your choice for half the lesson and then spend the other half writing about what has happened so far in your book. Occasionally you will be asked to read to the Librarian so you can keep track of your reading progress and reading age. Your reading age will indicate if you are at the expected reading capabilities for your age.</a:t>
                      </a:r>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A stack of books on a table&#10;&#10;Description automatically generated">
            <a:extLst>
              <a:ext uri="{FF2B5EF4-FFF2-40B4-BE49-F238E27FC236}">
                <a16:creationId xmlns:a16="http://schemas.microsoft.com/office/drawing/2014/main" id="{53BDDB01-42EB-D042-A78E-B98F4500F2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4494" y="1942690"/>
            <a:ext cx="1532313" cy="2298470"/>
          </a:xfrm>
          <a:prstGeom prst="rect">
            <a:avLst/>
          </a:prstGeom>
        </p:spPr>
      </p:pic>
    </p:spTree>
    <p:extLst>
      <p:ext uri="{BB962C8B-B14F-4D97-AF65-F5344CB8AC3E}">
        <p14:creationId xmlns:p14="http://schemas.microsoft.com/office/powerpoint/2010/main" val="158896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3</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Science</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573107112"/>
              </p:ext>
            </p:extLst>
          </p:nvPr>
        </p:nvGraphicFramePr>
        <p:xfrm>
          <a:off x="2752164" y="1694329"/>
          <a:ext cx="7968294" cy="4571838"/>
        </p:xfrm>
        <a:graphic>
          <a:graphicData uri="http://schemas.openxmlformats.org/drawingml/2006/table">
            <a:tbl>
              <a:tblPr firstRow="1" bandRow="1">
                <a:tableStyleId>{8799B23B-EC83-4686-B30A-512413B5E67A}</a:tableStyleId>
              </a:tblPr>
              <a:tblGrid>
                <a:gridCol w="7968294">
                  <a:extLst>
                    <a:ext uri="{9D8B030D-6E8A-4147-A177-3AD203B41FA5}">
                      <a16:colId xmlns:a16="http://schemas.microsoft.com/office/drawing/2014/main" val="2518562942"/>
                    </a:ext>
                  </a:extLst>
                </a:gridCol>
              </a:tblGrid>
              <a:tr h="4571838">
                <a:tc>
                  <a:txBody>
                    <a:bodyPr/>
                    <a:lstStyle/>
                    <a:p>
                      <a:pPr lvl="0">
                        <a:buNone/>
                      </a:pPr>
                      <a:r>
                        <a:rPr lang="en-GB" sz="1800" b="0" i="0" kern="1200" dirty="0">
                          <a:solidFill>
                            <a:schemeClr val="tx1"/>
                          </a:solidFill>
                          <a:effectLst/>
                          <a:latin typeface="+mn-lt"/>
                          <a:ea typeface="+mn-ea"/>
                          <a:cs typeface="+mn-cs"/>
                        </a:rPr>
                        <a:t>In science you get to do experiments which we call a practical. You usually do practical's every couple of weeks. During a practical there are always safety rules to protect you from getting hurt, such as tie your hair up, wear goggles and other mandatory precautions. Other than practical’s science is a fun subject because you get to learn about interesting things! Like space, plants, evolution and focusing on how the natural world works. In science you explore the 3 basics of science called biology, chemistry, physics. Science is also one of the subjects that you will need to do in GCSE. Throughout the year you will learn about matter and energy then chemical substances, animal organ systems and then space, earth, and sustainability. Remember science is all about curiosity, exploration, and understanding the world around us!</a:t>
                      </a:r>
                      <a:endParaRPr lang="en-GB" dirty="0"/>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A blue liquid in a beaker&#10;&#10;Description automatically generated">
            <a:extLst>
              <a:ext uri="{FF2B5EF4-FFF2-40B4-BE49-F238E27FC236}">
                <a16:creationId xmlns:a16="http://schemas.microsoft.com/office/drawing/2014/main" id="{7057B8E5-840B-07B4-0A4F-F8B04B94CD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9377" y="2079580"/>
            <a:ext cx="1780963" cy="1861094"/>
          </a:xfrm>
          <a:prstGeom prst="rect">
            <a:avLst/>
          </a:prstGeom>
        </p:spPr>
      </p:pic>
      <p:pic>
        <p:nvPicPr>
          <p:cNvPr id="7" name="Graphic 6">
            <a:extLst>
              <a:ext uri="{FF2B5EF4-FFF2-40B4-BE49-F238E27FC236}">
                <a16:creationId xmlns:a16="http://schemas.microsoft.com/office/drawing/2014/main" id="{E67D7AD7-4F44-C1CA-CDAA-F3D864C5C5A5}"/>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0148181" y="-88434"/>
            <a:ext cx="2031124" cy="2031124"/>
          </a:xfrm>
          <a:prstGeom prst="rect">
            <a:avLst/>
          </a:prstGeom>
        </p:spPr>
      </p:pic>
    </p:spTree>
    <p:extLst>
      <p:ext uri="{BB962C8B-B14F-4D97-AF65-F5344CB8AC3E}">
        <p14:creationId xmlns:p14="http://schemas.microsoft.com/office/powerpoint/2010/main" val="231702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4</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a:xfrm rot="21180000">
            <a:off x="288463" y="354491"/>
            <a:ext cx="4391191" cy="1325563"/>
          </a:xfrm>
        </p:spPr>
        <p:txBody>
          <a:bodyPr anchor="ctr">
            <a:normAutofit/>
          </a:bodyPr>
          <a:lstStyle/>
          <a:p>
            <a:r>
              <a:rPr lang="en-GB" dirty="0"/>
              <a:t>Maths</a:t>
            </a:r>
          </a:p>
        </p:txBody>
      </p:sp>
      <p:graphicFrame>
        <p:nvGraphicFramePr>
          <p:cNvPr id="5" name="Content Placeholder 4">
            <a:extLst>
              <a:ext uri="{FF2B5EF4-FFF2-40B4-BE49-F238E27FC236}">
                <a16:creationId xmlns:a16="http://schemas.microsoft.com/office/drawing/2014/main" id="{A2D2D7B6-76EC-8A92-809D-E50D30D6CA33}"/>
              </a:ext>
            </a:extLst>
          </p:cNvPr>
          <p:cNvGraphicFramePr>
            <a:graphicFrameLocks noGrp="1"/>
          </p:cNvGraphicFramePr>
          <p:nvPr>
            <p:ph idx="1"/>
            <p:extLst>
              <p:ext uri="{D42A27DB-BD31-4B8C-83A1-F6EECF244321}">
                <p14:modId xmlns:p14="http://schemas.microsoft.com/office/powerpoint/2010/main" val="334747475"/>
              </p:ext>
            </p:extLst>
          </p:nvPr>
        </p:nvGraphicFramePr>
        <p:xfrm>
          <a:off x="1987182" y="1579206"/>
          <a:ext cx="10049774" cy="4848624"/>
        </p:xfrm>
        <a:graphic>
          <a:graphicData uri="http://schemas.openxmlformats.org/drawingml/2006/table">
            <a:tbl>
              <a:tblPr firstRow="1" bandRow="1">
                <a:tableStyleId>{8799B23B-EC83-4686-B30A-512413B5E67A}</a:tableStyleId>
              </a:tblPr>
              <a:tblGrid>
                <a:gridCol w="10049774">
                  <a:extLst>
                    <a:ext uri="{9D8B030D-6E8A-4147-A177-3AD203B41FA5}">
                      <a16:colId xmlns:a16="http://schemas.microsoft.com/office/drawing/2014/main" val="2518562942"/>
                    </a:ext>
                  </a:extLst>
                </a:gridCol>
              </a:tblGrid>
              <a:tr h="4571838">
                <a:tc>
                  <a:txBody>
                    <a:bodyPr/>
                    <a:lstStyle/>
                    <a:p>
                      <a:r>
                        <a:rPr lang="en-GB" sz="2800" dirty="0">
                          <a:effectLst/>
                        </a:rPr>
                        <a:t>In year 7 Maths you do a range of topics. You have 8 lessons a fortnight and most of the class work is done individually although sometimes you will work in pairs. At the end of each topic, you will complete a yellow test to show how much you have understood. An example of some topics covered are: </a:t>
                      </a:r>
                    </a:p>
                    <a:p>
                      <a:r>
                        <a:rPr lang="en-GB" sz="2800" dirty="0">
                          <a:effectLst/>
                        </a:rPr>
                        <a:t>Algebra </a:t>
                      </a:r>
                    </a:p>
                    <a:p>
                      <a:r>
                        <a:rPr lang="en-GB" sz="2800" dirty="0">
                          <a:effectLst/>
                        </a:rPr>
                        <a:t>Fractions </a:t>
                      </a:r>
                    </a:p>
                    <a:p>
                      <a:r>
                        <a:rPr lang="en-GB" sz="2800" dirty="0">
                          <a:effectLst/>
                        </a:rPr>
                        <a:t>Angles </a:t>
                      </a:r>
                    </a:p>
                    <a:p>
                      <a:r>
                        <a:rPr lang="en-GB" sz="2800" dirty="0">
                          <a:effectLst/>
                        </a:rPr>
                        <a:t>Shapes</a:t>
                      </a:r>
                    </a:p>
                    <a:p>
                      <a:r>
                        <a:rPr lang="en-GB" sz="2800" dirty="0">
                          <a:effectLst/>
                        </a:rPr>
                        <a:t>Function machines </a:t>
                      </a:r>
                    </a:p>
                    <a:p>
                      <a:r>
                        <a:rPr lang="en-GB" sz="2800" dirty="0">
                          <a:effectLst/>
                        </a:rPr>
                        <a:t>BIDMAS (brackets, indices, divide, multiply, add, subtract).</a:t>
                      </a:r>
                    </a:p>
                  </a:txBody>
                  <a:tcPr marL="154705" marR="154705" marT="77352" marB="77352" anchor="ctr"/>
                </a:tc>
                <a:extLst>
                  <a:ext uri="{0D108BD9-81ED-4DB2-BD59-A6C34878D82A}">
                    <a16:rowId xmlns:a16="http://schemas.microsoft.com/office/drawing/2014/main" val="1199628222"/>
                  </a:ext>
                </a:extLst>
              </a:tr>
            </a:tbl>
          </a:graphicData>
        </a:graphic>
      </p:graphicFrame>
      <p:pic>
        <p:nvPicPr>
          <p:cNvPr id="3" name="Picture 2" descr="A white square with red symbols on it&#10;&#10;Description automatically generated">
            <a:extLst>
              <a:ext uri="{FF2B5EF4-FFF2-40B4-BE49-F238E27FC236}">
                <a16:creationId xmlns:a16="http://schemas.microsoft.com/office/drawing/2014/main" id="{45DF5650-56C0-A92E-8B10-EB8BFD162D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152683"/>
            <a:ext cx="1850835" cy="1850835"/>
          </a:xfrm>
          <a:prstGeom prst="rect">
            <a:avLst/>
          </a:prstGeom>
        </p:spPr>
      </p:pic>
      <p:pic>
        <p:nvPicPr>
          <p:cNvPr id="6" name="Picture 5" descr="A white square with red symbols on it&#10;&#10;Description automatically generated">
            <a:extLst>
              <a:ext uri="{FF2B5EF4-FFF2-40B4-BE49-F238E27FC236}">
                <a16:creationId xmlns:a16="http://schemas.microsoft.com/office/drawing/2014/main" id="{7A661C85-C2BC-43B1-0C00-1E84CB6F3A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17111" y="-89886"/>
            <a:ext cx="1772038" cy="1772038"/>
          </a:xfrm>
          <a:prstGeom prst="rect">
            <a:avLst/>
          </a:prstGeom>
        </p:spPr>
      </p:pic>
    </p:spTree>
    <p:extLst>
      <p:ext uri="{BB962C8B-B14F-4D97-AF65-F5344CB8AC3E}">
        <p14:creationId xmlns:p14="http://schemas.microsoft.com/office/powerpoint/2010/main" val="309971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p:txBody>
          <a:bodyPr/>
          <a:lstStyle/>
          <a:p>
            <a:r>
              <a:rPr lang="en-GB" dirty="0"/>
              <a:t>DT</a:t>
            </a:r>
          </a:p>
        </p:txBody>
      </p:sp>
      <p:sp>
        <p:nvSpPr>
          <p:cNvPr id="5" name="Content Placeholder 4">
            <a:extLst>
              <a:ext uri="{FF2B5EF4-FFF2-40B4-BE49-F238E27FC236}">
                <a16:creationId xmlns:a16="http://schemas.microsoft.com/office/drawing/2014/main" id="{E4959577-FBEC-114E-1AE6-F30B31891278}"/>
              </a:ext>
            </a:extLst>
          </p:cNvPr>
          <p:cNvSpPr>
            <a:spLocks noGrp="1"/>
          </p:cNvSpPr>
          <p:nvPr>
            <p:ph idx="1"/>
          </p:nvPr>
        </p:nvSpPr>
        <p:spPr>
          <a:xfrm>
            <a:off x="1282161" y="1696228"/>
            <a:ext cx="10442575" cy="4351338"/>
          </a:xfrm>
        </p:spPr>
        <p:txBody>
          <a:bodyPr vert="horz" lIns="91440" tIns="45720" rIns="91440" bIns="45720" rtlCol="0" anchor="t">
            <a:normAutofit/>
          </a:bodyPr>
          <a:lstStyle/>
          <a:p>
            <a:pPr marL="0" indent="0">
              <a:buNone/>
            </a:pPr>
            <a:r>
              <a:rPr lang="en-GB" dirty="0">
                <a:solidFill>
                  <a:srgbClr val="242424"/>
                </a:solidFill>
                <a:latin typeface="UICTFontTextStyleBody"/>
              </a:rPr>
              <a:t>I</a:t>
            </a:r>
            <a:r>
              <a:rPr lang="en-GB" b="0" i="0" dirty="0">
                <a:solidFill>
                  <a:srgbClr val="242424"/>
                </a:solidFill>
                <a:effectLst/>
                <a:latin typeface="UICTFontTextStyleBody"/>
              </a:rPr>
              <a:t>n year 7 DT, you rotate classes to try new subjects, you do things like cooking, graphics, engineering and 3D design. </a:t>
            </a:r>
            <a:r>
              <a:rPr lang="en-GB" dirty="0">
                <a:solidFill>
                  <a:srgbClr val="242424"/>
                </a:solidFill>
                <a:latin typeface="UICTFontTextStyleBody"/>
              </a:rPr>
              <a:t>I</a:t>
            </a:r>
            <a:r>
              <a:rPr lang="en-GB" b="0" i="0" dirty="0">
                <a:solidFill>
                  <a:srgbClr val="242424"/>
                </a:solidFill>
                <a:effectLst/>
                <a:latin typeface="UICTFontTextStyleBody"/>
              </a:rPr>
              <a:t>n DT you get chances to create and build things that you never have before. The rotations take place during year 7 and 8. In year 7 you will have a chance to take place in two subjects throughout the year and move on to the other two in year 8. In cooking you will have a chance to cook pasta salad, fruit salad, cookies, fruit muffins, shortbread, gingerbread, marble cake, cheese straws and cheese scones. In graphics you will design a chocolate bar wrapper and design a clock. In engineering you create and design a candle holder and in 3D design you create a wind chime based on the </a:t>
            </a:r>
            <a:r>
              <a:rPr lang="en-GB" b="0" i="0" dirty="0" err="1">
                <a:solidFill>
                  <a:srgbClr val="242424"/>
                </a:solidFill>
                <a:effectLst/>
                <a:latin typeface="UICTFontTextStyleBody"/>
              </a:rPr>
              <a:t>theme‘under</a:t>
            </a:r>
            <a:r>
              <a:rPr lang="en-GB" b="0" i="0" dirty="0">
                <a:solidFill>
                  <a:srgbClr val="242424"/>
                </a:solidFill>
                <a:effectLst/>
                <a:latin typeface="UICTFontTextStyleBody"/>
              </a:rPr>
              <a:t> the sea’. </a:t>
            </a:r>
            <a:endParaRPr lang="en-US" dirty="0"/>
          </a:p>
        </p:txBody>
      </p:sp>
    </p:spTree>
    <p:extLst>
      <p:ext uri="{BB962C8B-B14F-4D97-AF65-F5344CB8AC3E}">
        <p14:creationId xmlns:p14="http://schemas.microsoft.com/office/powerpoint/2010/main" val="429111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1051BEB0-93DA-D82F-2E41-B59178D89204}"/>
              </a:ext>
            </a:extLst>
          </p:cNvPr>
          <p:cNvSpPr>
            <a:spLocks noGrp="1"/>
          </p:cNvSpPr>
          <p:nvPr>
            <p:ph type="ftr" sz="quarter" idx="11"/>
          </p:nvPr>
        </p:nvSpPr>
        <p:spPr>
          <a:xfrm>
            <a:off x="911225" y="5945824"/>
            <a:ext cx="2639323" cy="365125"/>
          </a:xfrm>
        </p:spPr>
        <p:txBody>
          <a:bodyPr/>
          <a:lstStyle/>
          <a:p>
            <a:pPr>
              <a:spcAft>
                <a:spcPts val="600"/>
              </a:spcAft>
            </a:pPr>
            <a:r>
              <a:rPr lang="en-US" noProof="0"/>
              <a:t>ADD A FOOTER</a:t>
            </a:r>
          </a:p>
        </p:txBody>
      </p:sp>
      <p:sp>
        <p:nvSpPr>
          <p:cNvPr id="13" name="Slide Number Placeholder 3">
            <a:extLst>
              <a:ext uri="{FF2B5EF4-FFF2-40B4-BE49-F238E27FC236}">
                <a16:creationId xmlns:a16="http://schemas.microsoft.com/office/drawing/2014/main" id="{883D5657-88A7-D685-162C-C3FD6439EE18}"/>
              </a:ext>
            </a:extLst>
          </p:cNvPr>
          <p:cNvSpPr>
            <a:spLocks noGrp="1"/>
          </p:cNvSpPr>
          <p:nvPr>
            <p:ph type="sldNum" sz="quarter" idx="12"/>
          </p:nvPr>
        </p:nvSpPr>
        <p:spPr>
          <a:xfrm>
            <a:off x="11163743" y="5945824"/>
            <a:ext cx="642257" cy="365125"/>
          </a:xfrm>
        </p:spPr>
        <p:txBody>
          <a:bodyPr/>
          <a:lstStyle/>
          <a:p>
            <a:pPr>
              <a:spcAft>
                <a:spcPts val="600"/>
              </a:spcAft>
            </a:pPr>
            <a:fld id="{98C0CDE5-970C-4CC4-BF43-0DA127E73E82}" type="slidenum">
              <a:rPr lang="en-US" noProof="0" smtClean="0"/>
              <a:pPr>
                <a:spcAft>
                  <a:spcPts val="600"/>
                </a:spcAft>
              </a:pPr>
              <a:t>6</a:t>
            </a:fld>
            <a:endParaRPr lang="en-US" noProof="0"/>
          </a:p>
        </p:txBody>
      </p:sp>
      <p:sp>
        <p:nvSpPr>
          <p:cNvPr id="4" name="Title 3">
            <a:extLst>
              <a:ext uri="{FF2B5EF4-FFF2-40B4-BE49-F238E27FC236}">
                <a16:creationId xmlns:a16="http://schemas.microsoft.com/office/drawing/2014/main" id="{A50AF7BA-C74A-48CA-DADE-7B010AC7E2D1}"/>
              </a:ext>
            </a:extLst>
          </p:cNvPr>
          <p:cNvSpPr>
            <a:spLocks noGrp="1"/>
          </p:cNvSpPr>
          <p:nvPr>
            <p:ph type="title"/>
          </p:nvPr>
        </p:nvSpPr>
        <p:spPr>
          <a:xfrm rot="-360000">
            <a:off x="803491" y="1001491"/>
            <a:ext cx="4065084" cy="700842"/>
          </a:xfrm>
        </p:spPr>
        <p:txBody>
          <a:bodyPr anchor="ctr">
            <a:normAutofit/>
          </a:bodyPr>
          <a:lstStyle/>
          <a:p>
            <a:r>
              <a:rPr lang="en-GB"/>
              <a:t>DT work</a:t>
            </a:r>
          </a:p>
        </p:txBody>
      </p:sp>
      <p:sp>
        <p:nvSpPr>
          <p:cNvPr id="3" name="Slide Number Placeholder 2">
            <a:extLst>
              <a:ext uri="{FF2B5EF4-FFF2-40B4-BE49-F238E27FC236}">
                <a16:creationId xmlns:a16="http://schemas.microsoft.com/office/drawing/2014/main" id="{07569532-DD88-FA4B-326C-4A506D996796}"/>
              </a:ext>
            </a:extLst>
          </p:cNvPr>
          <p:cNvSpPr>
            <a:spLocks/>
          </p:cNvSpPr>
          <p:nvPr/>
        </p:nvSpPr>
        <p:spPr>
          <a:xfrm>
            <a:off x="11611130" y="5576097"/>
            <a:ext cx="580870" cy="330227"/>
          </a:xfrm>
          <a:prstGeom prst="rect">
            <a:avLst/>
          </a:prstGeom>
        </p:spPr>
        <p:txBody>
          <a:bodyPr/>
          <a:lstStyle/>
          <a:p>
            <a:pPr defTabSz="822960"/>
            <a:fld id="{98C0CDE5-970C-4CC4-BF43-0DA127E73E82}" type="slidenum">
              <a:rPr lang="en-US" sz="1620" kern="1200">
                <a:solidFill>
                  <a:schemeClr val="tx1"/>
                </a:solidFill>
                <a:latin typeface="+mn-lt"/>
                <a:ea typeface="+mn-ea"/>
                <a:cs typeface="+mn-cs"/>
              </a:rPr>
              <a:pPr defTabSz="822960"/>
              <a:t>6</a:t>
            </a:fld>
            <a:endParaRPr lang="en-US" noProof="0"/>
          </a:p>
        </p:txBody>
      </p:sp>
      <p:pic>
        <p:nvPicPr>
          <p:cNvPr id="2" name="Content Placeholder 1" descr="A clock with flowers painted on it&#10;&#10;Description automatically generated">
            <a:extLst>
              <a:ext uri="{FF2B5EF4-FFF2-40B4-BE49-F238E27FC236}">
                <a16:creationId xmlns:a16="http://schemas.microsoft.com/office/drawing/2014/main" id="{A3542B66-A3AF-B9AB-49ED-FBC26ADA7CCF}"/>
              </a:ext>
            </a:extLst>
          </p:cNvPr>
          <p:cNvPicPr>
            <a:picLocks noChangeAspect="1"/>
          </p:cNvPicPr>
          <p:nvPr/>
        </p:nvPicPr>
        <p:blipFill>
          <a:blip r:embed="rId2"/>
          <a:stretch>
            <a:fillRect/>
          </a:stretch>
        </p:blipFill>
        <p:spPr>
          <a:xfrm>
            <a:off x="4142376" y="2798345"/>
            <a:ext cx="2602857" cy="3596053"/>
          </a:xfrm>
          <a:prstGeom prst="rect">
            <a:avLst/>
          </a:prstGeom>
        </p:spPr>
      </p:pic>
      <p:pic>
        <p:nvPicPr>
          <p:cNvPr id="5" name="Picture 4" descr="A picture containing food, dessert&#10;&#10;Description automatically generated">
            <a:extLst>
              <a:ext uri="{FF2B5EF4-FFF2-40B4-BE49-F238E27FC236}">
                <a16:creationId xmlns:a16="http://schemas.microsoft.com/office/drawing/2014/main" id="{43E38CC4-0C1F-2334-BB27-185931B29520}"/>
              </a:ext>
            </a:extLst>
          </p:cNvPr>
          <p:cNvPicPr>
            <a:picLocks noChangeAspect="1"/>
          </p:cNvPicPr>
          <p:nvPr/>
        </p:nvPicPr>
        <p:blipFill>
          <a:blip r:embed="rId3"/>
          <a:stretch>
            <a:fillRect/>
          </a:stretch>
        </p:blipFill>
        <p:spPr>
          <a:xfrm>
            <a:off x="7364955" y="1805414"/>
            <a:ext cx="3903902" cy="3002932"/>
          </a:xfrm>
          <a:prstGeom prst="rect">
            <a:avLst/>
          </a:prstGeom>
        </p:spPr>
      </p:pic>
    </p:spTree>
    <p:extLst>
      <p:ext uri="{BB962C8B-B14F-4D97-AF65-F5344CB8AC3E}">
        <p14:creationId xmlns:p14="http://schemas.microsoft.com/office/powerpoint/2010/main" val="186441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FDB3EB-33B7-DD57-8EAB-3A1CE2D32B3F}"/>
              </a:ext>
            </a:extLst>
          </p:cNvPr>
          <p:cNvSpPr>
            <a:spLocks noGrp="1"/>
          </p:cNvSpPr>
          <p:nvPr>
            <p:ph type="ftr" sz="quarter" idx="11"/>
          </p:nvPr>
        </p:nvSpPr>
        <p:spPr/>
        <p:txBody>
          <a:bodyPr anchor="ctr">
            <a:normAutofit/>
          </a:bodyPr>
          <a:lstStyle/>
          <a:p>
            <a:pPr>
              <a:spcAft>
                <a:spcPts val="600"/>
              </a:spcAft>
            </a:pPr>
            <a:r>
              <a:rPr lang="en-US" noProof="0"/>
              <a:t>ADD A FOOTER</a:t>
            </a:r>
          </a:p>
        </p:txBody>
      </p:sp>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p:txBody>
          <a:bodyPr anchor="ctr">
            <a:normAutofit/>
          </a:bodyPr>
          <a:lstStyle/>
          <a:p>
            <a:pPr>
              <a:spcAft>
                <a:spcPts val="600"/>
              </a:spcAft>
            </a:pPr>
            <a:fld id="{98C0CDE5-970C-4CC4-BF43-0DA127E73E82}" type="slidenum">
              <a:rPr lang="en-US" noProof="0" smtClean="0"/>
              <a:pPr>
                <a:spcAft>
                  <a:spcPts val="600"/>
                </a:spcAft>
              </a:pPr>
              <a:t>7</a:t>
            </a:fld>
            <a:endParaRPr lang="en-US" noProof="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p:txBody>
          <a:bodyPr anchor="ctr">
            <a:normAutofit/>
          </a:bodyPr>
          <a:lstStyle/>
          <a:p>
            <a:r>
              <a:rPr lang="en-GB" dirty="0"/>
              <a:t>Art</a:t>
            </a:r>
          </a:p>
        </p:txBody>
      </p:sp>
      <p:graphicFrame>
        <p:nvGraphicFramePr>
          <p:cNvPr id="5" name="Content Placeholder 4">
            <a:extLst>
              <a:ext uri="{FF2B5EF4-FFF2-40B4-BE49-F238E27FC236}">
                <a16:creationId xmlns:a16="http://schemas.microsoft.com/office/drawing/2014/main" id="{D2F9C27C-55E6-F32D-1BB3-87B67862BE92}"/>
              </a:ext>
            </a:extLst>
          </p:cNvPr>
          <p:cNvGraphicFramePr>
            <a:graphicFrameLocks noGrp="1"/>
          </p:cNvGraphicFramePr>
          <p:nvPr>
            <p:ph sz="half" idx="1"/>
            <p:extLst>
              <p:ext uri="{D42A27DB-BD31-4B8C-83A1-F6EECF244321}">
                <p14:modId xmlns:p14="http://schemas.microsoft.com/office/powerpoint/2010/main" val="485092540"/>
              </p:ext>
            </p:extLst>
          </p:nvPr>
        </p:nvGraphicFramePr>
        <p:xfrm>
          <a:off x="838200" y="1825625"/>
          <a:ext cx="5181600" cy="4351338"/>
        </p:xfrm>
        <a:graphic>
          <a:graphicData uri="http://schemas.openxmlformats.org/drawingml/2006/table">
            <a:tbl>
              <a:tblPr firstRow="1" bandRow="1">
                <a:tableStyleId>{793D81CF-94F2-401A-BA57-92F5A7B2D0C5}</a:tableStyleId>
              </a:tblPr>
              <a:tblGrid>
                <a:gridCol w="5181600">
                  <a:extLst>
                    <a:ext uri="{9D8B030D-6E8A-4147-A177-3AD203B41FA5}">
                      <a16:colId xmlns:a16="http://schemas.microsoft.com/office/drawing/2014/main" val="2945723746"/>
                    </a:ext>
                  </a:extLst>
                </a:gridCol>
              </a:tblGrid>
              <a:tr h="4351338">
                <a:tc>
                  <a:txBody>
                    <a:bodyPr/>
                    <a:lstStyle/>
                    <a:p>
                      <a:endParaRPr lang="en-GB" sz="3000" dirty="0">
                        <a:effectLst/>
                      </a:endParaRPr>
                    </a:p>
                  </a:txBody>
                  <a:tcPr marL="153216" marR="153216" marT="76608" marB="76608" anchor="ctr"/>
                </a:tc>
                <a:extLst>
                  <a:ext uri="{0D108BD9-81ED-4DB2-BD59-A6C34878D82A}">
                    <a16:rowId xmlns:a16="http://schemas.microsoft.com/office/drawing/2014/main" val="3662419221"/>
                  </a:ext>
                </a:extLst>
              </a:tr>
            </a:tbl>
          </a:graphicData>
        </a:graphic>
      </p:graphicFrame>
      <p:sp>
        <p:nvSpPr>
          <p:cNvPr id="6" name="Content Placeholder 5">
            <a:extLst>
              <a:ext uri="{FF2B5EF4-FFF2-40B4-BE49-F238E27FC236}">
                <a16:creationId xmlns:a16="http://schemas.microsoft.com/office/drawing/2014/main" id="{7087E988-0013-7CAB-9B3D-C4DBC6E2C835}"/>
              </a:ext>
            </a:extLst>
          </p:cNvPr>
          <p:cNvSpPr>
            <a:spLocks noGrp="1"/>
          </p:cNvSpPr>
          <p:nvPr>
            <p:ph sz="half" idx="2"/>
          </p:nvPr>
        </p:nvSpPr>
        <p:spPr>
          <a:xfrm>
            <a:off x="6172200" y="1639887"/>
            <a:ext cx="5181600" cy="4485324"/>
          </a:xfrm>
        </p:spPr>
        <p:txBody>
          <a:bodyPr vert="horz" lIns="91440" tIns="45720" rIns="91440" bIns="45720" rtlCol="0" anchor="t">
            <a:normAutofit fontScale="85000" lnSpcReduction="20000"/>
          </a:bodyPr>
          <a:lstStyle/>
          <a:p>
            <a:pPr marL="0" indent="0">
              <a:buNone/>
            </a:pPr>
            <a:r>
              <a:rPr lang="en-GB" dirty="0"/>
              <a:t>In term 1 you will blow your teachers away with an amazing tonal page which is where you put together all of your knowledge on graduated tone. You will eventually get on to doing some amazing cutlery drawings and use tone to bring the piece to life. </a:t>
            </a:r>
          </a:p>
          <a:p>
            <a:pPr marL="0" indent="0">
              <a:buNone/>
            </a:pPr>
            <a:r>
              <a:rPr lang="en-GB" dirty="0"/>
              <a:t>When you get to term 2 you will explore colour theory, learning all about primary and secondary colours, you’ll begin to use your knowledge in several pieces throughout the year. </a:t>
            </a:r>
          </a:p>
          <a:p>
            <a:pPr marL="0" indent="0">
              <a:buNone/>
            </a:pPr>
            <a:r>
              <a:rPr lang="en-GB" dirty="0"/>
              <a:t>Art is a subject which is quiet and peaceful and allows you to creatively explore drawing which developing your skills.</a:t>
            </a:r>
          </a:p>
        </p:txBody>
      </p:sp>
      <p:pic>
        <p:nvPicPr>
          <p:cNvPr id="7" name="Picture 6" descr="A drawing of a pie chart&#10;&#10;Description automatically generated">
            <a:extLst>
              <a:ext uri="{FF2B5EF4-FFF2-40B4-BE49-F238E27FC236}">
                <a16:creationId xmlns:a16="http://schemas.microsoft.com/office/drawing/2014/main" id="{D03655A3-0129-FAC2-294A-27E39EBB3F17}"/>
              </a:ext>
            </a:extLst>
          </p:cNvPr>
          <p:cNvPicPr>
            <a:picLocks noChangeAspect="1"/>
          </p:cNvPicPr>
          <p:nvPr/>
        </p:nvPicPr>
        <p:blipFill>
          <a:blip r:embed="rId2"/>
          <a:stretch>
            <a:fillRect/>
          </a:stretch>
        </p:blipFill>
        <p:spPr>
          <a:xfrm rot="15720000">
            <a:off x="-145181" y="2427603"/>
            <a:ext cx="4553771" cy="3421039"/>
          </a:xfrm>
          <a:prstGeom prst="rect">
            <a:avLst/>
          </a:prstGeom>
        </p:spPr>
      </p:pic>
      <p:pic>
        <p:nvPicPr>
          <p:cNvPr id="8" name="Picture 7" descr="A painting of circles and lines&#10;&#10;Description automatically generated">
            <a:extLst>
              <a:ext uri="{FF2B5EF4-FFF2-40B4-BE49-F238E27FC236}">
                <a16:creationId xmlns:a16="http://schemas.microsoft.com/office/drawing/2014/main" id="{BFA36838-4C17-B185-B062-730ED7EE63D8}"/>
              </a:ext>
            </a:extLst>
          </p:cNvPr>
          <p:cNvPicPr>
            <a:picLocks noChangeAspect="1"/>
          </p:cNvPicPr>
          <p:nvPr/>
        </p:nvPicPr>
        <p:blipFill>
          <a:blip r:embed="rId3"/>
          <a:stretch>
            <a:fillRect/>
          </a:stretch>
        </p:blipFill>
        <p:spPr>
          <a:xfrm>
            <a:off x="3049279" y="2122370"/>
            <a:ext cx="2897589" cy="2886216"/>
          </a:xfrm>
          <a:prstGeom prst="rect">
            <a:avLst/>
          </a:prstGeom>
        </p:spPr>
      </p:pic>
    </p:spTree>
    <p:extLst>
      <p:ext uri="{BB962C8B-B14F-4D97-AF65-F5344CB8AC3E}">
        <p14:creationId xmlns:p14="http://schemas.microsoft.com/office/powerpoint/2010/main" val="39029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11" name="Content Placeholder 10">
            <a:extLst>
              <a:ext uri="{FF2B5EF4-FFF2-40B4-BE49-F238E27FC236}">
                <a16:creationId xmlns:a16="http://schemas.microsoft.com/office/drawing/2014/main" id="{CBF42633-679C-944B-0379-6E462BFA60AB}"/>
              </a:ext>
            </a:extLst>
          </p:cNvPr>
          <p:cNvSpPr>
            <a:spLocks noGrp="1"/>
          </p:cNvSpPr>
          <p:nvPr>
            <p:ph idx="1"/>
          </p:nvPr>
        </p:nvSpPr>
        <p:spPr>
          <a:xfrm>
            <a:off x="215661" y="2157686"/>
            <a:ext cx="10834777" cy="5053012"/>
          </a:xfrm>
        </p:spPr>
        <p:txBody>
          <a:bodyPr vert="horz" lIns="91440" tIns="45720" rIns="91440" bIns="45720" rtlCol="0" anchor="t">
            <a:normAutofit fontScale="47500" lnSpcReduction="20000"/>
          </a:bodyPr>
          <a:lstStyle/>
          <a:p>
            <a:pPr marL="0" indent="0">
              <a:buNone/>
            </a:pPr>
            <a:r>
              <a:rPr lang="en-US" sz="3800" dirty="0"/>
              <a:t>In year 7 Drama you will be learning new techniques, skills and ways of expressing yourself to your audience. Drama is a great subject to grow your confidence and help you learn to work with a range of different people. The techniques you will be learning this year are: </a:t>
            </a:r>
          </a:p>
          <a:p>
            <a:r>
              <a:rPr lang="en-US" sz="3800" dirty="0"/>
              <a:t>Physical Theatre</a:t>
            </a:r>
          </a:p>
          <a:p>
            <a:r>
              <a:rPr lang="en-US" sz="3800" dirty="0"/>
              <a:t>Role on the wall </a:t>
            </a:r>
          </a:p>
          <a:p>
            <a:r>
              <a:rPr lang="en-US" sz="3800" dirty="0"/>
              <a:t>Freeze frame/ still image </a:t>
            </a:r>
          </a:p>
          <a:p>
            <a:r>
              <a:rPr lang="en-US" sz="3800" dirty="0"/>
              <a:t>Thought Tracking </a:t>
            </a:r>
          </a:p>
          <a:p>
            <a:r>
              <a:rPr lang="en-US" sz="3800" dirty="0"/>
              <a:t>Hot-seating </a:t>
            </a:r>
          </a:p>
          <a:p>
            <a:r>
              <a:rPr lang="en-US" sz="3800" dirty="0"/>
              <a:t>Role play </a:t>
            </a:r>
          </a:p>
          <a:p>
            <a:r>
              <a:rPr lang="en-US" sz="3800" dirty="0"/>
              <a:t>Cross Cutting </a:t>
            </a:r>
          </a:p>
          <a:p>
            <a:r>
              <a:rPr lang="en-US" sz="3800" dirty="0"/>
              <a:t>Forum Theatre </a:t>
            </a:r>
          </a:p>
          <a:p>
            <a:pPr marL="0" indent="0">
              <a:buNone/>
            </a:pPr>
            <a:r>
              <a:rPr lang="en-US" sz="3800" dirty="0"/>
              <a:t>These skills will help you throughout your years at RWBA and help improve your acting skills as you grow. </a:t>
            </a:r>
          </a:p>
          <a:p>
            <a:pPr marL="0" indent="0">
              <a:buNone/>
            </a:pPr>
            <a:r>
              <a:rPr lang="en-US" sz="3800" dirty="0"/>
              <a:t>In Drama the main rule is to be creative! Drama is really fun, but you need to make sure you always respect your peers and teachers whilst performing and rehearsing your performances. </a:t>
            </a:r>
          </a:p>
          <a:p>
            <a:pPr marL="0" indent="0">
              <a:buNone/>
            </a:pPr>
            <a:r>
              <a:rPr lang="en-US" sz="3800" dirty="0"/>
              <a:t>If you enjoy Drama there is also a chance to join Drama club, which is on every Tuesday from 3-4pm. This club is great, and you can take part in whole school plays which are a great experience. </a:t>
            </a:r>
          </a:p>
          <a:p>
            <a:endParaRPr lang="en-US" dirty="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p:txBody>
          <a:bodyPr/>
          <a:lstStyle/>
          <a:p>
            <a:r>
              <a:rPr lang="en-GB" dirty="0"/>
              <a:t>Drama</a:t>
            </a:r>
          </a:p>
        </p:txBody>
      </p:sp>
      <p:pic>
        <p:nvPicPr>
          <p:cNvPr id="2" name="Picture 4">
            <a:extLst>
              <a:ext uri="{FF2B5EF4-FFF2-40B4-BE49-F238E27FC236}">
                <a16:creationId xmlns:a16="http://schemas.microsoft.com/office/drawing/2014/main" id="{76DDB946-2DD2-0745-A612-2546F274F56D}"/>
              </a:ext>
            </a:extLst>
          </p:cNvPr>
          <p:cNvPicPr>
            <a:picLocks noChangeAspect="1"/>
          </p:cNvPicPr>
          <p:nvPr/>
        </p:nvPicPr>
        <p:blipFill>
          <a:blip r:embed="rId2"/>
          <a:stretch>
            <a:fillRect/>
          </a:stretch>
        </p:blipFill>
        <p:spPr>
          <a:xfrm>
            <a:off x="8813800" y="0"/>
            <a:ext cx="3378200" cy="2111375"/>
          </a:xfrm>
          <a:prstGeom prst="rect">
            <a:avLst/>
          </a:prstGeom>
        </p:spPr>
      </p:pic>
    </p:spTree>
    <p:extLst>
      <p:ext uri="{BB962C8B-B14F-4D97-AF65-F5344CB8AC3E}">
        <p14:creationId xmlns:p14="http://schemas.microsoft.com/office/powerpoint/2010/main" val="383819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AFC2C-E7E2-B34B-8F62-CB258D7CB10B}"/>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10" name="Title 9">
            <a:extLst>
              <a:ext uri="{FF2B5EF4-FFF2-40B4-BE49-F238E27FC236}">
                <a16:creationId xmlns:a16="http://schemas.microsoft.com/office/drawing/2014/main" id="{DB958F1E-C460-D5A7-A74F-F6104255CAE1}"/>
              </a:ext>
            </a:extLst>
          </p:cNvPr>
          <p:cNvSpPr>
            <a:spLocks noGrp="1"/>
          </p:cNvSpPr>
          <p:nvPr>
            <p:ph type="title"/>
          </p:nvPr>
        </p:nvSpPr>
        <p:spPr/>
        <p:txBody>
          <a:bodyPr/>
          <a:lstStyle/>
          <a:p>
            <a:r>
              <a:rPr lang="en-GB" dirty="0"/>
              <a:t>MFL</a:t>
            </a:r>
          </a:p>
        </p:txBody>
      </p:sp>
      <p:sp>
        <p:nvSpPr>
          <p:cNvPr id="6" name="Content Placeholder 5">
            <a:extLst>
              <a:ext uri="{FF2B5EF4-FFF2-40B4-BE49-F238E27FC236}">
                <a16:creationId xmlns:a16="http://schemas.microsoft.com/office/drawing/2014/main" id="{EEFA5A47-FB97-F4EE-41C1-B11E1C5EF867}"/>
              </a:ext>
            </a:extLst>
          </p:cNvPr>
          <p:cNvSpPr>
            <a:spLocks noGrp="1"/>
          </p:cNvSpPr>
          <p:nvPr>
            <p:ph idx="1"/>
          </p:nvPr>
        </p:nvSpPr>
        <p:spPr>
          <a:xfrm>
            <a:off x="4502989" y="1537569"/>
            <a:ext cx="6728454" cy="5130650"/>
          </a:xfrm>
        </p:spPr>
        <p:txBody>
          <a:bodyPr>
            <a:normAutofit fontScale="70000" lnSpcReduction="20000"/>
          </a:bodyPr>
          <a:lstStyle/>
          <a:p>
            <a:pPr marL="0" indent="0" algn="l">
              <a:buNone/>
            </a:pPr>
            <a:r>
              <a:rPr lang="en-GB" b="0" i="0" dirty="0">
                <a:solidFill>
                  <a:srgbClr val="000000"/>
                </a:solidFill>
                <a:effectLst/>
                <a:latin typeface="Times New Roman" panose="02020603050405020304" pitchFamily="18" charset="0"/>
              </a:rPr>
              <a:t>In modern foreign languages you will learn 1 of 3 languages - Spanish, French or German.</a:t>
            </a:r>
          </a:p>
          <a:p>
            <a:pPr marL="0" indent="0" algn="l">
              <a:buNone/>
            </a:pPr>
            <a:r>
              <a:rPr lang="en-GB" b="0" i="0" dirty="0">
                <a:solidFill>
                  <a:srgbClr val="000000"/>
                </a:solidFill>
                <a:effectLst/>
                <a:latin typeface="Times New Roman" panose="02020603050405020304" pitchFamily="18" charset="0"/>
              </a:rPr>
              <a:t>In </a:t>
            </a:r>
            <a:r>
              <a:rPr lang="en-GB" dirty="0">
                <a:solidFill>
                  <a:srgbClr val="000000"/>
                </a:solidFill>
                <a:latin typeface="Times New Roman" panose="02020603050405020304" pitchFamily="18" charset="0"/>
              </a:rPr>
              <a:t>MFL</a:t>
            </a:r>
            <a:r>
              <a:rPr lang="en-GB" b="0" i="0" dirty="0">
                <a:solidFill>
                  <a:srgbClr val="000000"/>
                </a:solidFill>
                <a:effectLst/>
                <a:latin typeface="Times New Roman" panose="02020603050405020304" pitchFamily="18" charset="0"/>
              </a:rPr>
              <a:t> there will be 4 things you focus on</a:t>
            </a:r>
          </a:p>
          <a:p>
            <a:pPr algn="l"/>
            <a:r>
              <a:rPr lang="en-GB" b="0" i="0" dirty="0">
                <a:solidFill>
                  <a:srgbClr val="000000"/>
                </a:solidFill>
                <a:effectLst/>
                <a:latin typeface="Times New Roman" panose="02020603050405020304" pitchFamily="18" charset="0"/>
              </a:rPr>
              <a:t>Speaking</a:t>
            </a:r>
          </a:p>
          <a:p>
            <a:pPr algn="l"/>
            <a:r>
              <a:rPr lang="en-GB" b="0" i="0" dirty="0">
                <a:solidFill>
                  <a:srgbClr val="000000"/>
                </a:solidFill>
                <a:effectLst/>
                <a:latin typeface="Times New Roman" panose="02020603050405020304" pitchFamily="18" charset="0"/>
              </a:rPr>
              <a:t>Listening</a:t>
            </a:r>
          </a:p>
          <a:p>
            <a:pPr algn="l"/>
            <a:r>
              <a:rPr lang="en-GB" b="0" i="0" dirty="0">
                <a:solidFill>
                  <a:srgbClr val="000000"/>
                </a:solidFill>
                <a:effectLst/>
                <a:latin typeface="Times New Roman" panose="02020603050405020304" pitchFamily="18" charset="0"/>
              </a:rPr>
              <a:t>Reading</a:t>
            </a:r>
          </a:p>
          <a:p>
            <a:pPr algn="l"/>
            <a:r>
              <a:rPr lang="en-GB" b="0" i="0" dirty="0">
                <a:solidFill>
                  <a:srgbClr val="000000"/>
                </a:solidFill>
                <a:effectLst/>
                <a:latin typeface="Times New Roman" panose="02020603050405020304" pitchFamily="18" charset="0"/>
              </a:rPr>
              <a:t>Writing</a:t>
            </a:r>
          </a:p>
          <a:p>
            <a:pPr marL="0" indent="0" algn="l">
              <a:buNone/>
            </a:pPr>
            <a:r>
              <a:rPr lang="en-GB" b="0" i="0" dirty="0">
                <a:solidFill>
                  <a:srgbClr val="000000"/>
                </a:solidFill>
                <a:effectLst/>
                <a:latin typeface="Times New Roman" panose="02020603050405020304" pitchFamily="18" charset="0"/>
              </a:rPr>
              <a:t>For homework in MFL you will use a website called </a:t>
            </a:r>
            <a:r>
              <a:rPr lang="en-GB" b="0" i="0" dirty="0" err="1">
                <a:solidFill>
                  <a:srgbClr val="000000"/>
                </a:solidFill>
                <a:effectLst/>
                <a:latin typeface="Times New Roman" panose="02020603050405020304" pitchFamily="18" charset="0"/>
              </a:rPr>
              <a:t>Memrise</a:t>
            </a:r>
            <a:r>
              <a:rPr lang="en-GB" b="0" i="0" dirty="0">
                <a:solidFill>
                  <a:srgbClr val="000000"/>
                </a:solidFill>
                <a:effectLst/>
                <a:latin typeface="Times New Roman" panose="02020603050405020304" pitchFamily="18" charset="0"/>
              </a:rPr>
              <a:t> it will help you learn new words and extend your vocabulary</a:t>
            </a:r>
          </a:p>
          <a:p>
            <a:pPr marL="0" indent="0" algn="l">
              <a:buNone/>
            </a:pPr>
            <a:r>
              <a:rPr lang="en-GB" b="0" i="0" dirty="0">
                <a:solidFill>
                  <a:srgbClr val="000000"/>
                </a:solidFill>
                <a:effectLst/>
                <a:latin typeface="Times New Roman" panose="02020603050405020304" pitchFamily="18" charset="0"/>
              </a:rPr>
              <a:t>Sometime in your lesson you will play a game called </a:t>
            </a:r>
            <a:r>
              <a:rPr lang="en-GB" b="0" i="0" dirty="0" err="1">
                <a:solidFill>
                  <a:srgbClr val="000000"/>
                </a:solidFill>
                <a:effectLst/>
                <a:latin typeface="Times New Roman" panose="02020603050405020304" pitchFamily="18" charset="0"/>
              </a:rPr>
              <a:t>blooket</a:t>
            </a:r>
            <a:r>
              <a:rPr lang="en-GB" b="0" i="0" dirty="0">
                <a:solidFill>
                  <a:srgbClr val="000000"/>
                </a:solidFill>
                <a:effectLst/>
                <a:latin typeface="Times New Roman" panose="02020603050405020304" pitchFamily="18" charset="0"/>
              </a:rPr>
              <a:t> you will answer questions and win gold but people will steal it . If you have the most </a:t>
            </a:r>
            <a:r>
              <a:rPr lang="en-GB" dirty="0">
                <a:solidFill>
                  <a:srgbClr val="000000"/>
                </a:solidFill>
                <a:latin typeface="Times New Roman" panose="02020603050405020304" pitchFamily="18" charset="0"/>
              </a:rPr>
              <a:t>g</a:t>
            </a:r>
            <a:r>
              <a:rPr lang="en-GB" b="0" i="0" dirty="0">
                <a:solidFill>
                  <a:srgbClr val="000000"/>
                </a:solidFill>
                <a:effectLst/>
                <a:latin typeface="Times New Roman" panose="02020603050405020304" pitchFamily="18" charset="0"/>
              </a:rPr>
              <a:t>old at the end of the game you will win. </a:t>
            </a:r>
          </a:p>
          <a:p>
            <a:pPr marL="0" indent="0" algn="l">
              <a:buNone/>
            </a:pPr>
            <a:r>
              <a:rPr lang="en-GB" dirty="0">
                <a:solidFill>
                  <a:srgbClr val="000000"/>
                </a:solidFill>
                <a:latin typeface="Times New Roman" panose="02020603050405020304" pitchFamily="18" charset="0"/>
              </a:rPr>
              <a:t>It is really fun to learn a new language and it can be hard at times but the teachers help you step by step so you get more confident with it.</a:t>
            </a:r>
            <a:endParaRPr lang="en-GB" b="0" i="0" dirty="0">
              <a:solidFill>
                <a:srgbClr val="000000"/>
              </a:solidFill>
              <a:effectLst/>
              <a:latin typeface="Times New Roman" panose="02020603050405020304" pitchFamily="18" charset="0"/>
            </a:endParaRPr>
          </a:p>
          <a:p>
            <a:pPr marL="0" indent="0">
              <a:buNone/>
            </a:pPr>
            <a:endParaRPr lang="en-GB" dirty="0"/>
          </a:p>
        </p:txBody>
      </p:sp>
      <p:pic>
        <p:nvPicPr>
          <p:cNvPr id="3" name="Picture 2" descr="A group of green bubbles with different languages">
            <a:extLst>
              <a:ext uri="{FF2B5EF4-FFF2-40B4-BE49-F238E27FC236}">
                <a16:creationId xmlns:a16="http://schemas.microsoft.com/office/drawing/2014/main" id="{740C5D0C-B27B-056A-BBED-BFACE12882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354" t="2848" r="24421"/>
          <a:stretch/>
        </p:blipFill>
        <p:spPr>
          <a:xfrm>
            <a:off x="151545" y="2406230"/>
            <a:ext cx="3962646" cy="3244072"/>
          </a:xfrm>
          <a:prstGeom prst="rect">
            <a:avLst/>
          </a:prstGeom>
        </p:spPr>
      </p:pic>
    </p:spTree>
    <p:extLst>
      <p:ext uri="{BB962C8B-B14F-4D97-AF65-F5344CB8AC3E}">
        <p14:creationId xmlns:p14="http://schemas.microsoft.com/office/powerpoint/2010/main" val="1681709887"/>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win32_fixed.potx" id="{E785A672-7C90-4494-8194-CA0AD3121E17}" vid="{FDBCB3E4-366A-4650-A7CF-CC6B13FF34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D19B68A53C4448BDC4A7D17154511" ma:contentTypeVersion="22" ma:contentTypeDescription="Create a new document." ma:contentTypeScope="" ma:versionID="a89a6a60990597844ff5e93efad0024b">
  <xsd:schema xmlns:xsd="http://www.w3.org/2001/XMLSchema" xmlns:xs="http://www.w3.org/2001/XMLSchema" xmlns:p="http://schemas.microsoft.com/office/2006/metadata/properties" xmlns:ns1="http://schemas.microsoft.com/sharepoint/v3" xmlns:ns2="f6063cbf-16a9-4eaa-804e-008257c672fb" xmlns:ns3="27ecccde-9e3a-4165-9a35-09b0b638ae35" targetNamespace="http://schemas.microsoft.com/office/2006/metadata/properties" ma:root="true" ma:fieldsID="84d42ee9d6822bc5c36b8690025f4206" ns1:_="" ns2:_="" ns3:_="">
    <xsd:import namespace="http://schemas.microsoft.com/sharepoint/v3"/>
    <xsd:import namespace="f6063cbf-16a9-4eaa-804e-008257c672fb"/>
    <xsd:import namespace="27ecccde-9e3a-4165-9a35-09b0b638ae3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063cbf-16a9-4eaa-804e-008257c672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4579084f-6005-4444-8a4c-c0de646fab7f}" ma:internalName="TaxCatchAll" ma:showField="CatchAllData" ma:web="f6063cbf-16a9-4eaa-804e-008257c672f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ecccde-9e3a-4165-9a35-09b0b638ae3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353caf4-0acd-4a71-a00f-919ec402e226"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f6063cbf-16a9-4eaa-804e-008257c672fb" xsi:nil="true"/>
    <_ip_UnifiedCompliancePolicyProperties xmlns="http://schemas.microsoft.com/sharepoint/v3" xsi:nil="true"/>
    <lcf76f155ced4ddcb4097134ff3c332f xmlns="27ecccde-9e3a-4165-9a35-09b0b638ae3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FDF7A8-5EF3-46F7-9EFA-85B8B62DD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063cbf-16a9-4eaa-804e-008257c672fb"/>
    <ds:schemaRef ds:uri="27ecccde-9e3a-4165-9a35-09b0b638a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50DEF0-03FA-4363-8C8D-1AEAE5CCBFAD}">
  <ds:schemaRefs>
    <ds:schemaRef ds:uri="http://schemas.microsoft.com/office/2006/metadata/properties"/>
    <ds:schemaRef ds:uri="http://schemas.microsoft.com/office/infopath/2007/PartnerControls"/>
    <ds:schemaRef ds:uri="http://schemas.microsoft.com/sharepoint/v3"/>
    <ds:schemaRef ds:uri="f6063cbf-16a9-4eaa-804e-008257c672fb"/>
    <ds:schemaRef ds:uri="27ecccde-9e3a-4165-9a35-09b0b638ae35"/>
  </ds:schemaRefs>
</ds:datastoreItem>
</file>

<file path=customXml/itemProps3.xml><?xml version="1.0" encoding="utf-8"?>
<ds:datastoreItem xmlns:ds="http://schemas.openxmlformats.org/officeDocument/2006/customXml" ds:itemID="{BBFA890D-2BC3-41F8-8C7E-A9EDA5B5C2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238</TotalTime>
  <Words>2241</Words>
  <Application>Microsoft Office PowerPoint</Application>
  <PresentationFormat>Widescreen</PresentationFormat>
  <Paragraphs>114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Comic Sans MS</vt:lpstr>
      <vt:lpstr>Franklin Gothic Book</vt:lpstr>
      <vt:lpstr>Times New Roman</vt:lpstr>
      <vt:lpstr>UICTFontTextStyleBody</vt:lpstr>
      <vt:lpstr>Office Theme</vt:lpstr>
      <vt:lpstr>Royal Wootton Bassett Academy</vt:lpstr>
      <vt:lpstr>English</vt:lpstr>
      <vt:lpstr>Science</vt:lpstr>
      <vt:lpstr>Maths</vt:lpstr>
      <vt:lpstr>DT</vt:lpstr>
      <vt:lpstr>DT work</vt:lpstr>
      <vt:lpstr>Art</vt:lpstr>
      <vt:lpstr>Drama</vt:lpstr>
      <vt:lpstr>MFL</vt:lpstr>
      <vt:lpstr>History </vt:lpstr>
      <vt:lpstr>Computer Science</vt:lpstr>
      <vt:lpstr>Geography</vt:lpstr>
      <vt:lpstr>Music</vt:lpstr>
      <vt:lpstr>P.E</vt:lpstr>
      <vt:lpstr>Ethics &amp; Philosophy</vt:lpstr>
      <vt:lpstr>Lunch time</vt:lpstr>
      <vt:lpstr>Break time</vt:lpstr>
      <vt:lpstr>After school clubs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 on…</dc:title>
  <dc:creator>Lisa Murray</dc:creator>
  <cp:lastModifiedBy>Melissa Cullen</cp:lastModifiedBy>
  <cp:revision>388</cp:revision>
  <dcterms:created xsi:type="dcterms:W3CDTF">2022-12-14T15:00:19Z</dcterms:created>
  <dcterms:modified xsi:type="dcterms:W3CDTF">2024-02-21T10:49:57Z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0x0101001B1D19B68A53C4448BDC4A7D17154511</vt:lpwstr>
  </property>
  <property fmtid="{D5CDD505-2E9C-101B-9397-08002B2CF9AE}" pid="3" name="MediaServiceImageTags">
    <vt:lpwstr/>
  </property>
</Properties>
</file>